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1" r:id="rId4"/>
    <p:sldId id="260" r:id="rId5"/>
    <p:sldId id="269" r:id="rId6"/>
    <p:sldId id="262" r:id="rId7"/>
    <p:sldId id="265" r:id="rId8"/>
    <p:sldId id="271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B868D8-275F-4A9D-8605-1C1F16955D1C}" type="doc">
      <dgm:prSet loTypeId="urn:microsoft.com/office/officeart/2008/layout/VerticalCurvedList" loCatId="list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96EC9B0-3672-4F40-8B17-BDDD9FBCE292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вільне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володіння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державною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мовою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C3E475-1BD9-4578-97B4-64E2A03CE50F}" type="parTrans" cxnId="{C68E75C9-930B-4034-8F41-D9D0DEF401D9}">
      <dgm:prSet/>
      <dgm:spPr/>
      <dgm:t>
        <a:bodyPr/>
        <a:lstStyle/>
        <a:p>
          <a:endParaRPr lang="ru-RU"/>
        </a:p>
      </dgm:t>
    </dgm:pt>
    <dgm:pt modelId="{2B02D8C3-27BA-4780-8FF8-B0C4B10DF590}" type="sibTrans" cxnId="{C68E75C9-930B-4034-8F41-D9D0DEF401D9}">
      <dgm:prSet/>
      <dgm:spPr/>
      <dgm:t>
        <a:bodyPr/>
        <a:lstStyle/>
        <a:p>
          <a:endParaRPr lang="ru-RU"/>
        </a:p>
      </dgm:t>
    </dgm:pt>
    <dgm:pt modelId="{9A2E8186-8636-44C3-B90D-543E2C4C9206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A15007-15F0-4E5E-8CEF-76145343D32F}" type="parTrans" cxnId="{4B207A08-915D-4EF4-9F80-9FE49C6D219F}">
      <dgm:prSet/>
      <dgm:spPr/>
      <dgm:t>
        <a:bodyPr/>
        <a:lstStyle/>
        <a:p>
          <a:endParaRPr lang="ru-RU"/>
        </a:p>
      </dgm:t>
    </dgm:pt>
    <dgm:pt modelId="{5D945E1C-8FC3-4846-A0CA-5A23760197F4}" type="sibTrans" cxnId="{4B207A08-915D-4EF4-9F80-9FE49C6D219F}">
      <dgm:prSet/>
      <dgm:spPr/>
      <dgm:t>
        <a:bodyPr/>
        <a:lstStyle/>
        <a:p>
          <a:endParaRPr lang="ru-RU"/>
        </a:p>
      </dgm:t>
    </dgm:pt>
    <dgm:pt modelId="{4156D295-970F-4747-B609-ADDA67D5DCF0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94C6D2-4439-4612-907E-0FD7C25A4B97}" type="parTrans" cxnId="{27B1DB9E-2ECF-424B-81C1-B7D002D79459}">
      <dgm:prSet/>
      <dgm:spPr/>
      <dgm:t>
        <a:bodyPr/>
        <a:lstStyle/>
        <a:p>
          <a:endParaRPr lang="ru-RU"/>
        </a:p>
      </dgm:t>
    </dgm:pt>
    <dgm:pt modelId="{B1184043-6B32-4E2E-B930-14B96C0A60C9}" type="sibTrans" cxnId="{27B1DB9E-2ECF-424B-81C1-B7D002D79459}">
      <dgm:prSet/>
      <dgm:spPr/>
      <dgm:t>
        <a:bodyPr/>
        <a:lstStyle/>
        <a:p>
          <a:endParaRPr lang="ru-RU"/>
        </a:p>
      </dgm:t>
    </dgm:pt>
    <dgm:pt modelId="{3CBBBEBF-7457-4B5B-B6D7-D3EC134D4C76}">
      <dgm:prSet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B1733D-5C09-45AE-9C3C-18AF153917CE}" type="parTrans" cxnId="{B94824E8-B5BB-4F97-96C8-AA93FB381A5F}">
      <dgm:prSet/>
      <dgm:spPr/>
      <dgm:t>
        <a:bodyPr/>
        <a:lstStyle/>
        <a:p>
          <a:endParaRPr lang="ru-RU"/>
        </a:p>
      </dgm:t>
    </dgm:pt>
    <dgm:pt modelId="{A77A89FA-CCF1-4B2E-BC56-350AB703D117}" type="sibTrans" cxnId="{B94824E8-B5BB-4F97-96C8-AA93FB381A5F}">
      <dgm:prSet/>
      <dgm:spPr/>
      <dgm:t>
        <a:bodyPr/>
        <a:lstStyle/>
        <a:p>
          <a:endParaRPr lang="ru-RU"/>
        </a:p>
      </dgm:t>
    </dgm:pt>
    <dgm:pt modelId="{5681FF15-B26C-40ED-BBC6-504A5AAC03A2}">
      <dgm:prSet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8D603-10F6-4DC2-A5DB-DAF694C8C598}" type="parTrans" cxnId="{9CAF4549-D355-4E01-BFF8-B720EDE74E0E}">
      <dgm:prSet/>
      <dgm:spPr/>
      <dgm:t>
        <a:bodyPr/>
        <a:lstStyle/>
        <a:p>
          <a:endParaRPr lang="ru-RU"/>
        </a:p>
      </dgm:t>
    </dgm:pt>
    <dgm:pt modelId="{CD76809D-72E4-4E08-960F-F481E14613AA}" type="sibTrans" cxnId="{9CAF4549-D355-4E01-BFF8-B720EDE74E0E}">
      <dgm:prSet/>
      <dgm:spPr/>
      <dgm:t>
        <a:bodyPr/>
        <a:lstStyle/>
        <a:p>
          <a:endParaRPr lang="ru-RU"/>
        </a:p>
      </dgm:t>
    </dgm:pt>
    <dgm:pt modelId="{36646A53-5D87-4B2A-8B0F-3F6A523826D6}">
      <dgm:prSet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B51389-753B-4A45-BF26-B05635A70D79}" type="parTrans" cxnId="{32512F91-5284-4D27-93E0-CC82CC0BFDBD}">
      <dgm:prSet/>
      <dgm:spPr/>
      <dgm:t>
        <a:bodyPr/>
        <a:lstStyle/>
        <a:p>
          <a:endParaRPr lang="ru-RU"/>
        </a:p>
      </dgm:t>
    </dgm:pt>
    <dgm:pt modelId="{C5A4C109-66BC-4F87-A2DD-DD526F4887E4}" type="sibTrans" cxnId="{32512F91-5284-4D27-93E0-CC82CC0BFDBD}">
      <dgm:prSet/>
      <dgm:spPr/>
      <dgm:t>
        <a:bodyPr/>
        <a:lstStyle/>
        <a:p>
          <a:endParaRPr lang="ru-RU"/>
        </a:p>
      </dgm:t>
    </dgm:pt>
    <dgm:pt modelId="{9E1FEBD2-F8B2-4F6A-A1F9-F7F50F3577E5}">
      <dgm:prSet/>
      <dgm:spPr/>
      <dgm:t>
        <a:bodyPr/>
        <a:lstStyle/>
        <a:p>
          <a:endParaRPr lang="ru-RU" dirty="0"/>
        </a:p>
      </dgm:t>
    </dgm:pt>
    <dgm:pt modelId="{FB4EFA1C-8143-4AB1-A556-3A343D881CAD}" type="parTrans" cxnId="{DF162A01-FBA3-4693-BED5-CA8D2056336F}">
      <dgm:prSet/>
      <dgm:spPr/>
      <dgm:t>
        <a:bodyPr/>
        <a:lstStyle/>
        <a:p>
          <a:endParaRPr lang="ru-RU"/>
        </a:p>
      </dgm:t>
    </dgm:pt>
    <dgm:pt modelId="{1DB119CF-2140-436A-97EB-4656B3D561E7}" type="sibTrans" cxnId="{DF162A01-FBA3-4693-BED5-CA8D2056336F}">
      <dgm:prSet/>
      <dgm:spPr/>
      <dgm:t>
        <a:bodyPr/>
        <a:lstStyle/>
        <a:p>
          <a:endParaRPr lang="ru-RU"/>
        </a:p>
      </dgm:t>
    </dgm:pt>
    <dgm:pt modelId="{A99E784D-F963-49E0-8245-EC36055FB265}">
      <dgm:prSet/>
      <dgm:spPr/>
      <dgm:t>
        <a:bodyPr/>
        <a:lstStyle/>
        <a:p>
          <a:endParaRPr lang="ru-RU" dirty="0"/>
        </a:p>
      </dgm:t>
    </dgm:pt>
    <dgm:pt modelId="{38EB4739-23C1-402D-9B84-645AC2D7FD9A}" type="parTrans" cxnId="{2C977271-6E78-456B-97EE-11BA80B89E54}">
      <dgm:prSet/>
      <dgm:spPr/>
      <dgm:t>
        <a:bodyPr/>
        <a:lstStyle/>
        <a:p>
          <a:endParaRPr lang="ru-RU"/>
        </a:p>
      </dgm:t>
    </dgm:pt>
    <dgm:pt modelId="{8CD475CC-6CF2-4234-8F2F-B91CD57E6A4D}" type="sibTrans" cxnId="{2C977271-6E78-456B-97EE-11BA80B89E54}">
      <dgm:prSet/>
      <dgm:spPr/>
      <dgm:t>
        <a:bodyPr/>
        <a:lstStyle/>
        <a:p>
          <a:endParaRPr lang="ru-RU"/>
        </a:p>
      </dgm:t>
    </dgm:pt>
    <dgm:pt modelId="{4B577257-53E9-492A-90D4-78EB56DD99CB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2900" dirty="0" smtClean="0"/>
            <a:t>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компетентність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галузі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природничих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наук,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техніки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технологій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9C69C1-A7B9-4767-A4C2-C9BE1389924B}" type="parTrans" cxnId="{123A6A0C-CC72-4453-97E1-836B7508288C}">
      <dgm:prSet/>
      <dgm:spPr/>
      <dgm:t>
        <a:bodyPr/>
        <a:lstStyle/>
        <a:p>
          <a:endParaRPr lang="ru-RU"/>
        </a:p>
      </dgm:t>
    </dgm:pt>
    <dgm:pt modelId="{0B101C66-BF1B-417D-BCD1-0650D565CC33}" type="sibTrans" cxnId="{123A6A0C-CC72-4453-97E1-836B7508288C}">
      <dgm:prSet/>
      <dgm:spPr/>
      <dgm:t>
        <a:bodyPr/>
        <a:lstStyle/>
        <a:p>
          <a:endParaRPr lang="ru-RU"/>
        </a:p>
      </dgm:t>
    </dgm:pt>
    <dgm:pt modelId="{A20380AA-9CB2-4FD7-9187-EAB6BCC65DAC}">
      <dgm:prSet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навчання впродовж життя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296D40-8E3B-4A47-BCD6-1BEED5353521}" type="parTrans" cxnId="{49B49989-0D07-4C37-84BE-9EFCCAA2FD96}">
      <dgm:prSet/>
      <dgm:spPr/>
      <dgm:t>
        <a:bodyPr/>
        <a:lstStyle/>
        <a:p>
          <a:endParaRPr lang="ru-RU"/>
        </a:p>
      </dgm:t>
    </dgm:pt>
    <dgm:pt modelId="{0D30B3A7-D8A1-418A-A9AC-255F50716091}" type="sibTrans" cxnId="{49B49989-0D07-4C37-84BE-9EFCCAA2FD96}">
      <dgm:prSet/>
      <dgm:spPr/>
      <dgm:t>
        <a:bodyPr/>
        <a:lstStyle/>
        <a:p>
          <a:endParaRPr lang="ru-RU"/>
        </a:p>
      </dgm:t>
    </dgm:pt>
    <dgm:pt modelId="{345EF374-94A0-4625-AEE9-116848ADB502}">
      <dgm:prSet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культурна компетентність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A88109-2D47-454A-8E34-C9C9E4EB8D3A}" type="parTrans" cxnId="{06FFD2C4-2AC7-4F7C-AEC3-A2E5B7A4FB82}">
      <dgm:prSet/>
      <dgm:spPr/>
      <dgm:t>
        <a:bodyPr/>
        <a:lstStyle/>
        <a:p>
          <a:endParaRPr lang="ru-RU"/>
        </a:p>
      </dgm:t>
    </dgm:pt>
    <dgm:pt modelId="{99771396-3415-4A86-89D2-073A5373CE30}" type="sibTrans" cxnId="{06FFD2C4-2AC7-4F7C-AEC3-A2E5B7A4FB82}">
      <dgm:prSet/>
      <dgm:spPr/>
      <dgm:t>
        <a:bodyPr/>
        <a:lstStyle/>
        <a:p>
          <a:endParaRPr lang="ru-RU"/>
        </a:p>
      </dgm:t>
    </dgm:pt>
    <dgm:pt modelId="{FCC10C7F-6647-4D01-8670-7D6EDDB22D42}">
      <dgm:prSet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математична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компетентність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компетентності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галузі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природничих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наук,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техніки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технологій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86E10-8702-4AE5-8A08-070CA30BC290}" type="parTrans" cxnId="{AC7EB856-D704-4C83-8D57-675857654533}">
      <dgm:prSet/>
      <dgm:spPr/>
      <dgm:t>
        <a:bodyPr/>
        <a:lstStyle/>
        <a:p>
          <a:endParaRPr lang="ru-RU"/>
        </a:p>
      </dgm:t>
    </dgm:pt>
    <dgm:pt modelId="{D948395D-983E-4ED4-941D-9D7BC825C7CA}" type="sibTrans" cxnId="{AC7EB856-D704-4C83-8D57-675857654533}">
      <dgm:prSet/>
      <dgm:spPr/>
      <dgm:t>
        <a:bodyPr/>
        <a:lstStyle/>
        <a:p>
          <a:endParaRPr lang="ru-RU"/>
        </a:p>
      </dgm:t>
    </dgm:pt>
    <dgm:pt modelId="{1116F57C-3E97-4618-876D-62476F3E3351}">
      <dgm:prSet custT="1"/>
      <dgm:spPr/>
      <dgm:t>
        <a:bodyPr/>
        <a:lstStyle/>
        <a:p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інформаційно-комунікаційна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компетентність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EEDF5-5CA7-4354-AD53-DB8F9C434215}" type="parTrans" cxnId="{8E8CF20D-9FCD-4AF7-9595-437EFC3AB2ED}">
      <dgm:prSet/>
      <dgm:spPr/>
      <dgm:t>
        <a:bodyPr/>
        <a:lstStyle/>
        <a:p>
          <a:endParaRPr lang="ru-RU"/>
        </a:p>
      </dgm:t>
    </dgm:pt>
    <dgm:pt modelId="{CE329E9D-074D-4207-97C2-9F4C962F4194}" type="sibTrans" cxnId="{8E8CF20D-9FCD-4AF7-9595-437EFC3AB2ED}">
      <dgm:prSet/>
      <dgm:spPr/>
      <dgm:t>
        <a:bodyPr/>
        <a:lstStyle/>
        <a:p>
          <a:endParaRPr lang="ru-RU"/>
        </a:p>
      </dgm:t>
    </dgm:pt>
    <dgm:pt modelId="{15D54313-CC1F-40D0-85E4-809F01B262C9}">
      <dgm:prSet/>
      <dgm:spPr/>
      <dgm:t>
        <a:bodyPr/>
        <a:lstStyle/>
        <a:p>
          <a:endParaRPr lang="ru-RU" dirty="0"/>
        </a:p>
      </dgm:t>
    </dgm:pt>
    <dgm:pt modelId="{80830F06-081A-446D-A885-B00340693A60}" type="parTrans" cxnId="{EF7EEFDA-E523-442F-BCC6-AB8B8D272B5D}">
      <dgm:prSet/>
      <dgm:spPr/>
      <dgm:t>
        <a:bodyPr/>
        <a:lstStyle/>
        <a:p>
          <a:endParaRPr lang="ru-RU"/>
        </a:p>
      </dgm:t>
    </dgm:pt>
    <dgm:pt modelId="{E1ED5849-8730-42B8-A47E-BDDB2E5137A7}" type="sibTrans" cxnId="{EF7EEFDA-E523-442F-BCC6-AB8B8D272B5D}">
      <dgm:prSet/>
      <dgm:spPr/>
      <dgm:t>
        <a:bodyPr/>
        <a:lstStyle/>
        <a:p>
          <a:endParaRPr lang="ru-RU"/>
        </a:p>
      </dgm:t>
    </dgm:pt>
    <dgm:pt modelId="{CA871691-CC79-465F-8A01-E2C8CCE4107D}">
      <dgm:prSet/>
      <dgm:spPr/>
      <dgm:t>
        <a:bodyPr/>
        <a:lstStyle/>
        <a:p>
          <a:endParaRPr lang="ru-RU" dirty="0"/>
        </a:p>
      </dgm:t>
    </dgm:pt>
    <dgm:pt modelId="{2D6B4FA7-ADA6-4CC1-A5AC-E484534EA602}" type="parTrans" cxnId="{5615D339-8371-4E73-98E5-BAAAF0408D83}">
      <dgm:prSet/>
      <dgm:spPr/>
      <dgm:t>
        <a:bodyPr/>
        <a:lstStyle/>
        <a:p>
          <a:endParaRPr lang="ru-RU"/>
        </a:p>
      </dgm:t>
    </dgm:pt>
    <dgm:pt modelId="{44557B03-60B3-4AA8-892B-2DA332D33EC6}" type="sibTrans" cxnId="{5615D339-8371-4E73-98E5-BAAAF0408D83}">
      <dgm:prSet/>
      <dgm:spPr/>
      <dgm:t>
        <a:bodyPr/>
        <a:lstStyle/>
        <a:p>
          <a:endParaRPr lang="ru-RU"/>
        </a:p>
      </dgm:t>
    </dgm:pt>
    <dgm:pt modelId="{21C5E19A-7A67-4D2E-ADD1-A45F09B16567}">
      <dgm:prSet/>
      <dgm:spPr/>
      <dgm:t>
        <a:bodyPr/>
        <a:lstStyle/>
        <a:p>
          <a:endParaRPr lang="ru-RU" dirty="0"/>
        </a:p>
      </dgm:t>
    </dgm:pt>
    <dgm:pt modelId="{07A7A90D-C6AB-49B4-855B-375B35F39007}" type="parTrans" cxnId="{D11BD1CC-66F7-4067-B7BF-B50F0CA8707F}">
      <dgm:prSet/>
      <dgm:spPr/>
      <dgm:t>
        <a:bodyPr/>
        <a:lstStyle/>
        <a:p>
          <a:endParaRPr lang="ru-RU"/>
        </a:p>
      </dgm:t>
    </dgm:pt>
    <dgm:pt modelId="{F9D20E82-23E2-49D9-AFA7-5B2D69441BEC}" type="sibTrans" cxnId="{D11BD1CC-66F7-4067-B7BF-B50F0CA8707F}">
      <dgm:prSet/>
      <dgm:spPr/>
      <dgm:t>
        <a:bodyPr/>
        <a:lstStyle/>
        <a:p>
          <a:endParaRPr lang="ru-RU"/>
        </a:p>
      </dgm:t>
    </dgm:pt>
    <dgm:pt modelId="{BBC47BA3-B0C4-4CE2-AC7C-ED597AD9BE94}">
      <dgm:prSet/>
      <dgm:spPr/>
      <dgm:t>
        <a:bodyPr/>
        <a:lstStyle/>
        <a:p>
          <a:endParaRPr lang="ru-RU" dirty="0"/>
        </a:p>
      </dgm:t>
    </dgm:pt>
    <dgm:pt modelId="{012A65FA-5704-44F6-8354-352D2875C749}" type="parTrans" cxnId="{68B896C8-5C9A-47D2-9F0E-8AFA83978B6F}">
      <dgm:prSet/>
      <dgm:spPr/>
      <dgm:t>
        <a:bodyPr/>
        <a:lstStyle/>
        <a:p>
          <a:endParaRPr lang="ru-RU"/>
        </a:p>
      </dgm:t>
    </dgm:pt>
    <dgm:pt modelId="{A1959102-EA69-4B33-998A-76B87A392080}" type="sibTrans" cxnId="{68B896C8-5C9A-47D2-9F0E-8AFA83978B6F}">
      <dgm:prSet/>
      <dgm:spPr/>
      <dgm:t>
        <a:bodyPr/>
        <a:lstStyle/>
        <a:p>
          <a:endParaRPr lang="ru-RU"/>
        </a:p>
      </dgm:t>
    </dgm:pt>
    <dgm:pt modelId="{6C6B73B4-9068-4FD6-B07A-208C3935B0AF}">
      <dgm:prSet custT="1"/>
      <dgm:spPr/>
      <dgm:t>
        <a:bodyPr/>
        <a:lstStyle/>
        <a:p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підприємливість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фінансова</a:t>
          </a:r>
          <a:r>
            <a: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грамотність</a:t>
          </a:r>
          <a:endParaRPr lang="ru-RU" sz="2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D88AD4-9D72-44E3-BFF4-D42C5B8BAF4F}" type="parTrans" cxnId="{BB90E231-7F5A-4980-AEC1-6B0F00B25E7A}">
      <dgm:prSet/>
      <dgm:spPr/>
      <dgm:t>
        <a:bodyPr/>
        <a:lstStyle/>
        <a:p>
          <a:endParaRPr lang="ru-RU"/>
        </a:p>
      </dgm:t>
    </dgm:pt>
    <dgm:pt modelId="{D5797725-E2FD-4553-AE6E-B1DF9A92D4C3}" type="sibTrans" cxnId="{BB90E231-7F5A-4980-AEC1-6B0F00B25E7A}">
      <dgm:prSet/>
      <dgm:spPr/>
      <dgm:t>
        <a:bodyPr/>
        <a:lstStyle/>
        <a:p>
          <a:endParaRPr lang="ru-RU"/>
        </a:p>
      </dgm:t>
    </dgm:pt>
    <dgm:pt modelId="{C4DF6476-D251-4CBC-BBEA-246BDCF2FF13}">
      <dgm:prSet/>
      <dgm:spPr/>
      <dgm:t>
        <a:bodyPr/>
        <a:lstStyle/>
        <a:p>
          <a:endParaRPr lang="ru-RU" dirty="0" smtClean="0"/>
        </a:p>
      </dgm:t>
    </dgm:pt>
    <dgm:pt modelId="{3CB08011-B48D-4E99-AEFE-8E76BEFA49E4}" type="parTrans" cxnId="{B40B8E07-8C9A-49CE-80A9-604121CF7852}">
      <dgm:prSet/>
      <dgm:spPr/>
      <dgm:t>
        <a:bodyPr/>
        <a:lstStyle/>
        <a:p>
          <a:endParaRPr lang="ru-RU"/>
        </a:p>
      </dgm:t>
    </dgm:pt>
    <dgm:pt modelId="{6EB29696-3610-42F5-B521-B79C787F1956}" type="sibTrans" cxnId="{B40B8E07-8C9A-49CE-80A9-604121CF7852}">
      <dgm:prSet/>
      <dgm:spPr/>
      <dgm:t>
        <a:bodyPr/>
        <a:lstStyle/>
        <a:p>
          <a:endParaRPr lang="ru-RU"/>
        </a:p>
      </dgm:t>
    </dgm:pt>
    <dgm:pt modelId="{C6316BA9-DCFA-4AC6-AC36-7AF887FACC2D}" type="pres">
      <dgm:prSet presAssocID="{7FB868D8-275F-4A9D-8605-1C1F16955D1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0B8F787-21F0-4942-8A4F-6A6590DA5591}" type="pres">
      <dgm:prSet presAssocID="{7FB868D8-275F-4A9D-8605-1C1F16955D1C}" presName="Name1" presStyleCnt="0"/>
      <dgm:spPr/>
    </dgm:pt>
    <dgm:pt modelId="{486FAA86-D138-420D-B245-E417F9398F36}" type="pres">
      <dgm:prSet presAssocID="{7FB868D8-275F-4A9D-8605-1C1F16955D1C}" presName="cycle" presStyleCnt="0"/>
      <dgm:spPr/>
    </dgm:pt>
    <dgm:pt modelId="{C80DEA11-FC45-4740-85BC-6558839E144A}" type="pres">
      <dgm:prSet presAssocID="{7FB868D8-275F-4A9D-8605-1C1F16955D1C}" presName="srcNode" presStyleLbl="node1" presStyleIdx="0" presStyleCnt="7"/>
      <dgm:spPr/>
    </dgm:pt>
    <dgm:pt modelId="{5F1E35BA-B96A-4AAF-82B4-35F022652802}" type="pres">
      <dgm:prSet presAssocID="{7FB868D8-275F-4A9D-8605-1C1F16955D1C}" presName="conn" presStyleLbl="parChTrans1D2" presStyleIdx="0" presStyleCnt="1"/>
      <dgm:spPr/>
      <dgm:t>
        <a:bodyPr/>
        <a:lstStyle/>
        <a:p>
          <a:endParaRPr lang="ru-RU"/>
        </a:p>
      </dgm:t>
    </dgm:pt>
    <dgm:pt modelId="{63343BFD-B7BC-44B2-9264-AC3428A76F16}" type="pres">
      <dgm:prSet presAssocID="{7FB868D8-275F-4A9D-8605-1C1F16955D1C}" presName="extraNode" presStyleLbl="node1" presStyleIdx="0" presStyleCnt="7"/>
      <dgm:spPr/>
    </dgm:pt>
    <dgm:pt modelId="{0A505A3E-06C2-49B4-AB28-B6CC44CEDC4A}" type="pres">
      <dgm:prSet presAssocID="{7FB868D8-275F-4A9D-8605-1C1F16955D1C}" presName="dstNode" presStyleLbl="node1" presStyleIdx="0" presStyleCnt="7"/>
      <dgm:spPr/>
    </dgm:pt>
    <dgm:pt modelId="{B3490438-C193-4B69-9F00-3AF18C3767FE}" type="pres">
      <dgm:prSet presAssocID="{796EC9B0-3672-4F40-8B17-BDDD9FBCE292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96BCB-B58E-4ABA-83E2-4A863D20EB98}" type="pres">
      <dgm:prSet presAssocID="{796EC9B0-3672-4F40-8B17-BDDD9FBCE292}" presName="accent_1" presStyleCnt="0"/>
      <dgm:spPr/>
    </dgm:pt>
    <dgm:pt modelId="{32240C12-5083-4579-95DB-A613466E68B6}" type="pres">
      <dgm:prSet presAssocID="{796EC9B0-3672-4F40-8B17-BDDD9FBCE292}" presName="accentRepeatNode" presStyleLbl="solidFgAcc1" presStyleIdx="0" presStyleCnt="7"/>
      <dgm:spPr/>
    </dgm:pt>
    <dgm:pt modelId="{60F939ED-6A7A-4B32-924F-2C8FF8A1536C}" type="pres">
      <dgm:prSet presAssocID="{FCC10C7F-6647-4D01-8670-7D6EDDB22D42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41B35-6491-44DA-A4DD-00C64DCE348A}" type="pres">
      <dgm:prSet presAssocID="{FCC10C7F-6647-4D01-8670-7D6EDDB22D42}" presName="accent_2" presStyleCnt="0"/>
      <dgm:spPr/>
    </dgm:pt>
    <dgm:pt modelId="{F365DF49-2D00-473A-B62F-F1FD10BA35E1}" type="pres">
      <dgm:prSet presAssocID="{FCC10C7F-6647-4D01-8670-7D6EDDB22D42}" presName="accentRepeatNode" presStyleLbl="solidFgAcc1" presStyleIdx="1" presStyleCnt="7"/>
      <dgm:spPr/>
    </dgm:pt>
    <dgm:pt modelId="{E8009F68-D2E1-48EE-A603-F5A2013441C3}" type="pres">
      <dgm:prSet presAssocID="{4B577257-53E9-492A-90D4-78EB56DD99CB}" presName="text_3" presStyleLbl="node1" presStyleIdx="2" presStyleCnt="7" custLinFactNeighborX="-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A5571A-D166-47C7-AD18-D64923CDAF35}" type="pres">
      <dgm:prSet presAssocID="{4B577257-53E9-492A-90D4-78EB56DD99CB}" presName="accent_3" presStyleCnt="0"/>
      <dgm:spPr/>
    </dgm:pt>
    <dgm:pt modelId="{7096D6E6-1F5F-4F2F-A6B8-6A8BC8DED8C2}" type="pres">
      <dgm:prSet presAssocID="{4B577257-53E9-492A-90D4-78EB56DD99CB}" presName="accentRepeatNode" presStyleLbl="solidFgAcc1" presStyleIdx="2" presStyleCnt="7"/>
      <dgm:spPr/>
    </dgm:pt>
    <dgm:pt modelId="{A972BE59-5FD4-4A1C-BEB2-6CE314916014}" type="pres">
      <dgm:prSet presAssocID="{1116F57C-3E97-4618-876D-62476F3E3351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8945C-3222-4D82-B076-7F77147FDA50}" type="pres">
      <dgm:prSet presAssocID="{1116F57C-3E97-4618-876D-62476F3E3351}" presName="accent_4" presStyleCnt="0"/>
      <dgm:spPr/>
    </dgm:pt>
    <dgm:pt modelId="{9802CA34-E5C6-4461-93A2-9138BA44B351}" type="pres">
      <dgm:prSet presAssocID="{1116F57C-3E97-4618-876D-62476F3E3351}" presName="accentRepeatNode" presStyleLbl="solidFgAcc1" presStyleIdx="3" presStyleCnt="7"/>
      <dgm:spPr/>
    </dgm:pt>
    <dgm:pt modelId="{C3050BA9-BFEB-4095-ADF3-DEA935B95E71}" type="pres">
      <dgm:prSet presAssocID="{A20380AA-9CB2-4FD7-9187-EAB6BCC65DAC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B5D25-D8E3-43AD-9E51-22F92D5F1547}" type="pres">
      <dgm:prSet presAssocID="{A20380AA-9CB2-4FD7-9187-EAB6BCC65DAC}" presName="accent_5" presStyleCnt="0"/>
      <dgm:spPr/>
    </dgm:pt>
    <dgm:pt modelId="{20D04F57-3295-4717-9781-77B221CC8489}" type="pres">
      <dgm:prSet presAssocID="{A20380AA-9CB2-4FD7-9187-EAB6BCC65DAC}" presName="accentRepeatNode" presStyleLbl="solidFgAcc1" presStyleIdx="4" presStyleCnt="7"/>
      <dgm:spPr/>
    </dgm:pt>
    <dgm:pt modelId="{088FC7A6-5745-40EC-9DFF-8A2185527EBD}" type="pres">
      <dgm:prSet presAssocID="{345EF374-94A0-4625-AEE9-116848ADB502}" presName="text_6" presStyleLbl="node1" presStyleIdx="5" presStyleCnt="7" custLinFactNeighborX="2477" custLinFactNeighborY="9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74456-82F9-44B2-9379-53EFBF5FEF81}" type="pres">
      <dgm:prSet presAssocID="{345EF374-94A0-4625-AEE9-116848ADB502}" presName="accent_6" presStyleCnt="0"/>
      <dgm:spPr/>
    </dgm:pt>
    <dgm:pt modelId="{3BB04288-C78E-4180-89EF-805B0C88C698}" type="pres">
      <dgm:prSet presAssocID="{345EF374-94A0-4625-AEE9-116848ADB502}" presName="accentRepeatNode" presStyleLbl="solidFgAcc1" presStyleIdx="5" presStyleCnt="7"/>
      <dgm:spPr/>
    </dgm:pt>
    <dgm:pt modelId="{BFD8E103-1622-45F8-8194-A6BB3EB6F277}" type="pres">
      <dgm:prSet presAssocID="{6C6B73B4-9068-4FD6-B07A-208C3935B0AF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4C950-DDB7-463B-AD43-981E6F62E4C7}" type="pres">
      <dgm:prSet presAssocID="{6C6B73B4-9068-4FD6-B07A-208C3935B0AF}" presName="accent_7" presStyleCnt="0"/>
      <dgm:spPr/>
    </dgm:pt>
    <dgm:pt modelId="{5B9EE2F2-5051-43A4-A027-19A5E24113DD}" type="pres">
      <dgm:prSet presAssocID="{6C6B73B4-9068-4FD6-B07A-208C3935B0AF}" presName="accentRepeatNode" presStyleLbl="solidFgAcc1" presStyleIdx="6" presStyleCnt="7"/>
      <dgm:spPr/>
    </dgm:pt>
  </dgm:ptLst>
  <dgm:cxnLst>
    <dgm:cxn modelId="{03FB2451-A46C-4926-8141-9BE134B19D73}" type="presOf" srcId="{4B577257-53E9-492A-90D4-78EB56DD99CB}" destId="{E8009F68-D2E1-48EE-A603-F5A2013441C3}" srcOrd="0" destOrd="0" presId="urn:microsoft.com/office/officeart/2008/layout/VerticalCurvedList"/>
    <dgm:cxn modelId="{E3C9BA20-5FBB-4DC5-B7F1-4A18A690E55A}" type="presOf" srcId="{6C6B73B4-9068-4FD6-B07A-208C3935B0AF}" destId="{BFD8E103-1622-45F8-8194-A6BB3EB6F277}" srcOrd="0" destOrd="0" presId="urn:microsoft.com/office/officeart/2008/layout/VerticalCurvedList"/>
    <dgm:cxn modelId="{17289E40-D3CA-4D7C-8D04-42EF49C787D0}" type="presOf" srcId="{A20380AA-9CB2-4FD7-9187-EAB6BCC65DAC}" destId="{C3050BA9-BFEB-4095-ADF3-DEA935B95E71}" srcOrd="0" destOrd="0" presId="urn:microsoft.com/office/officeart/2008/layout/VerticalCurvedList"/>
    <dgm:cxn modelId="{27B1DB9E-2ECF-424B-81C1-B7D002D79459}" srcId="{7FB868D8-275F-4A9D-8605-1C1F16955D1C}" destId="{4156D295-970F-4747-B609-ADDA67D5DCF0}" srcOrd="17" destOrd="0" parTransId="{6894C6D2-4439-4612-907E-0FD7C25A4B97}" sibTransId="{B1184043-6B32-4E2E-B930-14B96C0A60C9}"/>
    <dgm:cxn modelId="{D06C16F3-F93A-4CED-8A1B-8DFEC2124407}" type="presOf" srcId="{1116F57C-3E97-4618-876D-62476F3E3351}" destId="{A972BE59-5FD4-4A1C-BEB2-6CE314916014}" srcOrd="0" destOrd="0" presId="urn:microsoft.com/office/officeart/2008/layout/VerticalCurvedList"/>
    <dgm:cxn modelId="{B94824E8-B5BB-4F97-96C8-AA93FB381A5F}" srcId="{7FB868D8-275F-4A9D-8605-1C1F16955D1C}" destId="{3CBBBEBF-7457-4B5B-B6D7-D3EC134D4C76}" srcOrd="16" destOrd="0" parTransId="{00B1733D-5C09-45AE-9C3C-18AF153917CE}" sibTransId="{A77A89FA-CCF1-4B2E-BC56-350AB703D117}"/>
    <dgm:cxn modelId="{D11BD1CC-66F7-4067-B7BF-B50F0CA8707F}" srcId="{7FB868D8-275F-4A9D-8605-1C1F16955D1C}" destId="{21C5E19A-7A67-4D2E-ADD1-A45F09B16567}" srcOrd="9" destOrd="0" parTransId="{07A7A90D-C6AB-49B4-855B-375B35F39007}" sibTransId="{F9D20E82-23E2-49D9-AFA7-5B2D69441BEC}"/>
    <dgm:cxn modelId="{EF7EEFDA-E523-442F-BCC6-AB8B8D272B5D}" srcId="{7FB868D8-275F-4A9D-8605-1C1F16955D1C}" destId="{15D54313-CC1F-40D0-85E4-809F01B262C9}" srcOrd="12" destOrd="0" parTransId="{80830F06-081A-446D-A885-B00340693A60}" sibTransId="{E1ED5849-8730-42B8-A47E-BDDB2E5137A7}"/>
    <dgm:cxn modelId="{68B896C8-5C9A-47D2-9F0E-8AFA83978B6F}" srcId="{7FB868D8-275F-4A9D-8605-1C1F16955D1C}" destId="{BBC47BA3-B0C4-4CE2-AC7C-ED597AD9BE94}" srcOrd="8" destOrd="0" parTransId="{012A65FA-5704-44F6-8354-352D2875C749}" sibTransId="{A1959102-EA69-4B33-998A-76B87A392080}"/>
    <dgm:cxn modelId="{BB90E231-7F5A-4980-AEC1-6B0F00B25E7A}" srcId="{7FB868D8-275F-4A9D-8605-1C1F16955D1C}" destId="{6C6B73B4-9068-4FD6-B07A-208C3935B0AF}" srcOrd="6" destOrd="0" parTransId="{D3D88AD4-9D72-44E3-BFF4-D42C5B8BAF4F}" sibTransId="{D5797725-E2FD-4553-AE6E-B1DF9A92D4C3}"/>
    <dgm:cxn modelId="{C68E75C9-930B-4034-8F41-D9D0DEF401D9}" srcId="{7FB868D8-275F-4A9D-8605-1C1F16955D1C}" destId="{796EC9B0-3672-4F40-8B17-BDDD9FBCE292}" srcOrd="0" destOrd="0" parTransId="{1FC3E475-1BD9-4578-97B4-64E2A03CE50F}" sibTransId="{2B02D8C3-27BA-4780-8FF8-B0C4B10DF590}"/>
    <dgm:cxn modelId="{AC7EB856-D704-4C83-8D57-675857654533}" srcId="{7FB868D8-275F-4A9D-8605-1C1F16955D1C}" destId="{FCC10C7F-6647-4D01-8670-7D6EDDB22D42}" srcOrd="1" destOrd="0" parTransId="{5E686E10-8702-4AE5-8A08-070CA30BC290}" sibTransId="{D948395D-983E-4ED4-941D-9D7BC825C7CA}"/>
    <dgm:cxn modelId="{123A6A0C-CC72-4453-97E1-836B7508288C}" srcId="{7FB868D8-275F-4A9D-8605-1C1F16955D1C}" destId="{4B577257-53E9-492A-90D4-78EB56DD99CB}" srcOrd="2" destOrd="0" parTransId="{D59C69C1-A7B9-4767-A4C2-C9BE1389924B}" sibTransId="{0B101C66-BF1B-417D-BCD1-0650D565CC33}"/>
    <dgm:cxn modelId="{DF162A01-FBA3-4693-BED5-CA8D2056336F}" srcId="{7FB868D8-275F-4A9D-8605-1C1F16955D1C}" destId="{9E1FEBD2-F8B2-4F6A-A1F9-F7F50F3577E5}" srcOrd="10" destOrd="0" parTransId="{FB4EFA1C-8143-4AB1-A556-3A343D881CAD}" sibTransId="{1DB119CF-2140-436A-97EB-4656B3D561E7}"/>
    <dgm:cxn modelId="{11E1D246-D6AA-4765-8E80-CAB9C0E72F37}" type="presOf" srcId="{7FB868D8-275F-4A9D-8605-1C1F16955D1C}" destId="{C6316BA9-DCFA-4AC6-AC36-7AF887FACC2D}" srcOrd="0" destOrd="0" presId="urn:microsoft.com/office/officeart/2008/layout/VerticalCurvedList"/>
    <dgm:cxn modelId="{60003F48-A283-4FA4-AB84-584E250C7579}" type="presOf" srcId="{2B02D8C3-27BA-4780-8FF8-B0C4B10DF590}" destId="{5F1E35BA-B96A-4AAF-82B4-35F022652802}" srcOrd="0" destOrd="0" presId="urn:microsoft.com/office/officeart/2008/layout/VerticalCurvedList"/>
    <dgm:cxn modelId="{B40B8E07-8C9A-49CE-80A9-604121CF7852}" srcId="{7FB868D8-275F-4A9D-8605-1C1F16955D1C}" destId="{C4DF6476-D251-4CBC-BBEA-246BDCF2FF13}" srcOrd="7" destOrd="0" parTransId="{3CB08011-B48D-4E99-AEFE-8E76BEFA49E4}" sibTransId="{6EB29696-3610-42F5-B521-B79C787F1956}"/>
    <dgm:cxn modelId="{06FFD2C4-2AC7-4F7C-AEC3-A2E5B7A4FB82}" srcId="{7FB868D8-275F-4A9D-8605-1C1F16955D1C}" destId="{345EF374-94A0-4625-AEE9-116848ADB502}" srcOrd="5" destOrd="0" parTransId="{D7A88109-2D47-454A-8E34-C9C9E4EB8D3A}" sibTransId="{99771396-3415-4A86-89D2-073A5373CE30}"/>
    <dgm:cxn modelId="{4B207A08-915D-4EF4-9F80-9FE49C6D219F}" srcId="{7FB868D8-275F-4A9D-8605-1C1F16955D1C}" destId="{9A2E8186-8636-44C3-B90D-543E2C4C9206}" srcOrd="14" destOrd="0" parTransId="{B3A15007-15F0-4E5E-8CEF-76145343D32F}" sibTransId="{5D945E1C-8FC3-4846-A0CA-5A23760197F4}"/>
    <dgm:cxn modelId="{F9F3CB8F-EC80-4C40-9444-EDFD7458E4E7}" type="presOf" srcId="{FCC10C7F-6647-4D01-8670-7D6EDDB22D42}" destId="{60F939ED-6A7A-4B32-924F-2C8FF8A1536C}" srcOrd="0" destOrd="0" presId="urn:microsoft.com/office/officeart/2008/layout/VerticalCurvedList"/>
    <dgm:cxn modelId="{9CAF4549-D355-4E01-BFF8-B720EDE74E0E}" srcId="{7FB868D8-275F-4A9D-8605-1C1F16955D1C}" destId="{5681FF15-B26C-40ED-BBC6-504A5AAC03A2}" srcOrd="18" destOrd="0" parTransId="{4238D603-10F6-4DC2-A5DB-DAF694C8C598}" sibTransId="{CD76809D-72E4-4E08-960F-F481E14613AA}"/>
    <dgm:cxn modelId="{8E8CF20D-9FCD-4AF7-9595-437EFC3AB2ED}" srcId="{7FB868D8-275F-4A9D-8605-1C1F16955D1C}" destId="{1116F57C-3E97-4618-876D-62476F3E3351}" srcOrd="3" destOrd="0" parTransId="{EA7EEDF5-5CA7-4354-AD53-DB8F9C434215}" sibTransId="{CE329E9D-074D-4207-97C2-9F4C962F4194}"/>
    <dgm:cxn modelId="{5615D339-8371-4E73-98E5-BAAAF0408D83}" srcId="{7FB868D8-275F-4A9D-8605-1C1F16955D1C}" destId="{CA871691-CC79-465F-8A01-E2C8CCE4107D}" srcOrd="11" destOrd="0" parTransId="{2D6B4FA7-ADA6-4CC1-A5AC-E484534EA602}" sibTransId="{44557B03-60B3-4AA8-892B-2DA332D33EC6}"/>
    <dgm:cxn modelId="{C9432ECB-6B29-4BB4-8A25-5C9B32CC7AE3}" type="presOf" srcId="{345EF374-94A0-4625-AEE9-116848ADB502}" destId="{088FC7A6-5745-40EC-9DFF-8A2185527EBD}" srcOrd="0" destOrd="0" presId="urn:microsoft.com/office/officeart/2008/layout/VerticalCurvedList"/>
    <dgm:cxn modelId="{32512F91-5284-4D27-93E0-CC82CC0BFDBD}" srcId="{7FB868D8-275F-4A9D-8605-1C1F16955D1C}" destId="{36646A53-5D87-4B2A-8B0F-3F6A523826D6}" srcOrd="15" destOrd="0" parTransId="{C6B51389-753B-4A45-BF26-B05635A70D79}" sibTransId="{C5A4C109-66BC-4F87-A2DD-DD526F4887E4}"/>
    <dgm:cxn modelId="{49B49989-0D07-4C37-84BE-9EFCCAA2FD96}" srcId="{7FB868D8-275F-4A9D-8605-1C1F16955D1C}" destId="{A20380AA-9CB2-4FD7-9187-EAB6BCC65DAC}" srcOrd="4" destOrd="0" parTransId="{AE296D40-8E3B-4A47-BCD6-1BEED5353521}" sibTransId="{0D30B3A7-D8A1-418A-A9AC-255F50716091}"/>
    <dgm:cxn modelId="{2C977271-6E78-456B-97EE-11BA80B89E54}" srcId="{7FB868D8-275F-4A9D-8605-1C1F16955D1C}" destId="{A99E784D-F963-49E0-8245-EC36055FB265}" srcOrd="13" destOrd="0" parTransId="{38EB4739-23C1-402D-9B84-645AC2D7FD9A}" sibTransId="{8CD475CC-6CF2-4234-8F2F-B91CD57E6A4D}"/>
    <dgm:cxn modelId="{771CB46E-11D0-4BF4-92DC-7C04B1B2DAA9}" type="presOf" srcId="{796EC9B0-3672-4F40-8B17-BDDD9FBCE292}" destId="{B3490438-C193-4B69-9F00-3AF18C3767FE}" srcOrd="0" destOrd="0" presId="urn:microsoft.com/office/officeart/2008/layout/VerticalCurvedList"/>
    <dgm:cxn modelId="{9595D918-4455-4C27-9DE5-B85D07ADE7CE}" type="presParOf" srcId="{C6316BA9-DCFA-4AC6-AC36-7AF887FACC2D}" destId="{10B8F787-21F0-4942-8A4F-6A6590DA5591}" srcOrd="0" destOrd="0" presId="urn:microsoft.com/office/officeart/2008/layout/VerticalCurvedList"/>
    <dgm:cxn modelId="{8A8FAAA6-D60E-473F-8DCA-276C10A1D8D6}" type="presParOf" srcId="{10B8F787-21F0-4942-8A4F-6A6590DA5591}" destId="{486FAA86-D138-420D-B245-E417F9398F36}" srcOrd="0" destOrd="0" presId="urn:microsoft.com/office/officeart/2008/layout/VerticalCurvedList"/>
    <dgm:cxn modelId="{1F562194-6596-4D9F-AB55-9E6E00EBFF9A}" type="presParOf" srcId="{486FAA86-D138-420D-B245-E417F9398F36}" destId="{C80DEA11-FC45-4740-85BC-6558839E144A}" srcOrd="0" destOrd="0" presId="urn:microsoft.com/office/officeart/2008/layout/VerticalCurvedList"/>
    <dgm:cxn modelId="{1B1692F9-2E0C-49F5-A5C0-3050BA52654C}" type="presParOf" srcId="{486FAA86-D138-420D-B245-E417F9398F36}" destId="{5F1E35BA-B96A-4AAF-82B4-35F022652802}" srcOrd="1" destOrd="0" presId="urn:microsoft.com/office/officeart/2008/layout/VerticalCurvedList"/>
    <dgm:cxn modelId="{FE3D2A90-712A-4CE3-A8C1-164834BCB166}" type="presParOf" srcId="{486FAA86-D138-420D-B245-E417F9398F36}" destId="{63343BFD-B7BC-44B2-9264-AC3428A76F16}" srcOrd="2" destOrd="0" presId="urn:microsoft.com/office/officeart/2008/layout/VerticalCurvedList"/>
    <dgm:cxn modelId="{BB08C4F7-909A-4302-A7CB-2246BE3F315F}" type="presParOf" srcId="{486FAA86-D138-420D-B245-E417F9398F36}" destId="{0A505A3E-06C2-49B4-AB28-B6CC44CEDC4A}" srcOrd="3" destOrd="0" presId="urn:microsoft.com/office/officeart/2008/layout/VerticalCurvedList"/>
    <dgm:cxn modelId="{F3216D03-7323-45DB-8432-8CDC8215F22D}" type="presParOf" srcId="{10B8F787-21F0-4942-8A4F-6A6590DA5591}" destId="{B3490438-C193-4B69-9F00-3AF18C3767FE}" srcOrd="1" destOrd="0" presId="urn:microsoft.com/office/officeart/2008/layout/VerticalCurvedList"/>
    <dgm:cxn modelId="{F6078D3E-1808-4752-8AC3-9DEEA4C5080D}" type="presParOf" srcId="{10B8F787-21F0-4942-8A4F-6A6590DA5591}" destId="{F7996BCB-B58E-4ABA-83E2-4A863D20EB98}" srcOrd="2" destOrd="0" presId="urn:microsoft.com/office/officeart/2008/layout/VerticalCurvedList"/>
    <dgm:cxn modelId="{BAD79BDB-A1EE-430C-883E-F0FEEA2787FC}" type="presParOf" srcId="{F7996BCB-B58E-4ABA-83E2-4A863D20EB98}" destId="{32240C12-5083-4579-95DB-A613466E68B6}" srcOrd="0" destOrd="0" presId="urn:microsoft.com/office/officeart/2008/layout/VerticalCurvedList"/>
    <dgm:cxn modelId="{47C5C1C6-C542-44F2-8F07-40B873078A4C}" type="presParOf" srcId="{10B8F787-21F0-4942-8A4F-6A6590DA5591}" destId="{60F939ED-6A7A-4B32-924F-2C8FF8A1536C}" srcOrd="3" destOrd="0" presId="urn:microsoft.com/office/officeart/2008/layout/VerticalCurvedList"/>
    <dgm:cxn modelId="{FB09C643-C9B6-4A37-8671-0A09624DA0E5}" type="presParOf" srcId="{10B8F787-21F0-4942-8A4F-6A6590DA5591}" destId="{AE541B35-6491-44DA-A4DD-00C64DCE348A}" srcOrd="4" destOrd="0" presId="urn:microsoft.com/office/officeart/2008/layout/VerticalCurvedList"/>
    <dgm:cxn modelId="{EF6A0570-DFB2-4D11-B28E-405FB87FC6DE}" type="presParOf" srcId="{AE541B35-6491-44DA-A4DD-00C64DCE348A}" destId="{F365DF49-2D00-473A-B62F-F1FD10BA35E1}" srcOrd="0" destOrd="0" presId="urn:microsoft.com/office/officeart/2008/layout/VerticalCurvedList"/>
    <dgm:cxn modelId="{7F814FE0-01D3-4A18-8633-0B268AF99011}" type="presParOf" srcId="{10B8F787-21F0-4942-8A4F-6A6590DA5591}" destId="{E8009F68-D2E1-48EE-A603-F5A2013441C3}" srcOrd="5" destOrd="0" presId="urn:microsoft.com/office/officeart/2008/layout/VerticalCurvedList"/>
    <dgm:cxn modelId="{F8FE1ABB-06B7-4F6A-9A7E-D3A6A643CA86}" type="presParOf" srcId="{10B8F787-21F0-4942-8A4F-6A6590DA5591}" destId="{74A5571A-D166-47C7-AD18-D64923CDAF35}" srcOrd="6" destOrd="0" presId="urn:microsoft.com/office/officeart/2008/layout/VerticalCurvedList"/>
    <dgm:cxn modelId="{AFEBEB2D-84D8-4A01-A5BE-A0E15DD6C3F8}" type="presParOf" srcId="{74A5571A-D166-47C7-AD18-D64923CDAF35}" destId="{7096D6E6-1F5F-4F2F-A6B8-6A8BC8DED8C2}" srcOrd="0" destOrd="0" presId="urn:microsoft.com/office/officeart/2008/layout/VerticalCurvedList"/>
    <dgm:cxn modelId="{E1F50C20-3786-45F6-9F07-670B06A25325}" type="presParOf" srcId="{10B8F787-21F0-4942-8A4F-6A6590DA5591}" destId="{A972BE59-5FD4-4A1C-BEB2-6CE314916014}" srcOrd="7" destOrd="0" presId="urn:microsoft.com/office/officeart/2008/layout/VerticalCurvedList"/>
    <dgm:cxn modelId="{32B534C1-E40D-4A03-82DB-B533F8615E21}" type="presParOf" srcId="{10B8F787-21F0-4942-8A4F-6A6590DA5591}" destId="{4FB8945C-3222-4D82-B076-7F77147FDA50}" srcOrd="8" destOrd="0" presId="urn:microsoft.com/office/officeart/2008/layout/VerticalCurvedList"/>
    <dgm:cxn modelId="{95C8D7FD-DBA0-4C5A-9FA3-4378D762ECAB}" type="presParOf" srcId="{4FB8945C-3222-4D82-B076-7F77147FDA50}" destId="{9802CA34-E5C6-4461-93A2-9138BA44B351}" srcOrd="0" destOrd="0" presId="urn:microsoft.com/office/officeart/2008/layout/VerticalCurvedList"/>
    <dgm:cxn modelId="{7EFBC5D4-A054-41FE-93E6-1E2C4152310D}" type="presParOf" srcId="{10B8F787-21F0-4942-8A4F-6A6590DA5591}" destId="{C3050BA9-BFEB-4095-ADF3-DEA935B95E71}" srcOrd="9" destOrd="0" presId="urn:microsoft.com/office/officeart/2008/layout/VerticalCurvedList"/>
    <dgm:cxn modelId="{8058DA0B-FDF5-4BBF-A743-4CB201382A6B}" type="presParOf" srcId="{10B8F787-21F0-4942-8A4F-6A6590DA5591}" destId="{79FB5D25-D8E3-43AD-9E51-22F92D5F1547}" srcOrd="10" destOrd="0" presId="urn:microsoft.com/office/officeart/2008/layout/VerticalCurvedList"/>
    <dgm:cxn modelId="{EFDD960D-7D0C-44BB-A66B-EE6CAE74B541}" type="presParOf" srcId="{79FB5D25-D8E3-43AD-9E51-22F92D5F1547}" destId="{20D04F57-3295-4717-9781-77B221CC8489}" srcOrd="0" destOrd="0" presId="urn:microsoft.com/office/officeart/2008/layout/VerticalCurvedList"/>
    <dgm:cxn modelId="{A853EE04-F9B7-46D8-B856-5FFD9432D78C}" type="presParOf" srcId="{10B8F787-21F0-4942-8A4F-6A6590DA5591}" destId="{088FC7A6-5745-40EC-9DFF-8A2185527EBD}" srcOrd="11" destOrd="0" presId="urn:microsoft.com/office/officeart/2008/layout/VerticalCurvedList"/>
    <dgm:cxn modelId="{ADB461DD-AA07-4853-B151-F1BD2337E62C}" type="presParOf" srcId="{10B8F787-21F0-4942-8A4F-6A6590DA5591}" destId="{24B74456-82F9-44B2-9379-53EFBF5FEF81}" srcOrd="12" destOrd="0" presId="urn:microsoft.com/office/officeart/2008/layout/VerticalCurvedList"/>
    <dgm:cxn modelId="{6FDCB353-4AC0-478B-8CFC-CE32C4FCE9DC}" type="presParOf" srcId="{24B74456-82F9-44B2-9379-53EFBF5FEF81}" destId="{3BB04288-C78E-4180-89EF-805B0C88C698}" srcOrd="0" destOrd="0" presId="urn:microsoft.com/office/officeart/2008/layout/VerticalCurvedList"/>
    <dgm:cxn modelId="{526F3913-9F87-41D4-8705-33396A0EE5E9}" type="presParOf" srcId="{10B8F787-21F0-4942-8A4F-6A6590DA5591}" destId="{BFD8E103-1622-45F8-8194-A6BB3EB6F277}" srcOrd="13" destOrd="0" presId="urn:microsoft.com/office/officeart/2008/layout/VerticalCurvedList"/>
    <dgm:cxn modelId="{A55E8ABD-CEE5-4ACE-8489-41049A7CD8C0}" type="presParOf" srcId="{10B8F787-21F0-4942-8A4F-6A6590DA5591}" destId="{3714C950-DDB7-463B-AD43-981E6F62E4C7}" srcOrd="14" destOrd="0" presId="urn:microsoft.com/office/officeart/2008/layout/VerticalCurvedList"/>
    <dgm:cxn modelId="{4C22129C-3250-43CD-A9A8-A39C8E19C32C}" type="presParOf" srcId="{3714C950-DDB7-463B-AD43-981E6F62E4C7}" destId="{5B9EE2F2-5051-43A4-A027-19A5E24113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C03A26-A721-4AA8-B08D-6EC931ECB3E0}" type="doc">
      <dgm:prSet loTypeId="urn:microsoft.com/office/officeart/2005/8/layout/cycle7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FD3F193-43B7-4428-B3CE-D4FEA7C4563F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Завдання педагога</a:t>
          </a:r>
          <a:endParaRPr lang="ru-RU" sz="36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CEAD1E-38B2-4C43-A6AF-DD5B36C5A491}" type="parTrans" cxnId="{0287BC63-D2D1-417D-ABA9-1A39281BBEE5}">
      <dgm:prSet/>
      <dgm:spPr/>
      <dgm:t>
        <a:bodyPr/>
        <a:lstStyle/>
        <a:p>
          <a:endParaRPr lang="ru-RU"/>
        </a:p>
      </dgm:t>
    </dgm:pt>
    <dgm:pt modelId="{547BA9A0-C6C3-4411-953B-561CACB03EAF}" type="sibTrans" cxnId="{0287BC63-D2D1-417D-ABA9-1A39281BBEE5}">
      <dgm:prSet/>
      <dgm:spPr/>
      <dgm:t>
        <a:bodyPr/>
        <a:lstStyle/>
        <a:p>
          <a:endParaRPr lang="ru-RU"/>
        </a:p>
      </dgm:t>
    </dgm:pt>
    <dgm:pt modelId="{6F186A1D-5232-4FC2-9AD6-2D0B2F4FE166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універсальних</a:t>
          </a:r>
          <a:r>
            <a: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умінь</a:t>
          </a:r>
          <a:r>
            <a: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здібностей</a:t>
          </a:r>
          <a:endParaRPr lang="ru-RU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558D22-20A8-4CEB-B56E-891E6B9C2333}" type="parTrans" cxnId="{C3F9F4BF-F04E-4D3D-A86D-98B2970190D1}">
      <dgm:prSet/>
      <dgm:spPr/>
      <dgm:t>
        <a:bodyPr/>
        <a:lstStyle/>
        <a:p>
          <a:endParaRPr lang="ru-RU"/>
        </a:p>
      </dgm:t>
    </dgm:pt>
    <dgm:pt modelId="{7BA58D36-3D56-4206-BA55-3C8AAB54C07C}" type="sibTrans" cxnId="{C3F9F4BF-F04E-4D3D-A86D-98B2970190D1}">
      <dgm:prSet/>
      <dgm:spPr/>
      <dgm:t>
        <a:bodyPr/>
        <a:lstStyle/>
        <a:p>
          <a:endParaRPr lang="ru-RU"/>
        </a:p>
      </dgm:t>
    </dgm:pt>
    <dgm:pt modelId="{091099BB-30E1-43B9-BFF5-41771EC2976F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навчити дітей застосовувати набуті знання в різних умовах</a:t>
          </a:r>
          <a:endParaRPr lang="ru-RU" sz="2800" dirty="0">
            <a:solidFill>
              <a:schemeClr val="tx1"/>
            </a:solidFill>
          </a:endParaRPr>
        </a:p>
      </dgm:t>
    </dgm:pt>
    <dgm:pt modelId="{BE80BD4D-DCBF-4DF9-BCE1-8B12B251EBCE}" type="parTrans" cxnId="{762DA32F-8FD7-4D19-A5CC-1D59429A08D2}">
      <dgm:prSet/>
      <dgm:spPr/>
      <dgm:t>
        <a:bodyPr/>
        <a:lstStyle/>
        <a:p>
          <a:endParaRPr lang="ru-RU"/>
        </a:p>
      </dgm:t>
    </dgm:pt>
    <dgm:pt modelId="{F7B8F5AA-D25C-4D3B-BDFF-C4353C63C343}" type="sibTrans" cxnId="{762DA32F-8FD7-4D19-A5CC-1D59429A08D2}">
      <dgm:prSet/>
      <dgm:spPr/>
      <dgm:t>
        <a:bodyPr/>
        <a:lstStyle/>
        <a:p>
          <a:endParaRPr lang="ru-RU"/>
        </a:p>
      </dgm:t>
    </dgm:pt>
    <dgm:pt modelId="{3C446289-7DBA-4694-946A-9ECA0F63516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збагатити особистий досвід дітей</a:t>
          </a:r>
          <a:endParaRPr lang="ru-RU" sz="2800" dirty="0">
            <a:solidFill>
              <a:schemeClr val="tx1"/>
            </a:solidFill>
          </a:endParaRPr>
        </a:p>
      </dgm:t>
    </dgm:pt>
    <dgm:pt modelId="{7AA2A905-7E83-47F7-A01B-7CB383C39271}" type="parTrans" cxnId="{9CEE47BF-B170-4677-AAE3-42CA3214005E}">
      <dgm:prSet/>
      <dgm:spPr/>
      <dgm:t>
        <a:bodyPr/>
        <a:lstStyle/>
        <a:p>
          <a:endParaRPr lang="ru-RU"/>
        </a:p>
      </dgm:t>
    </dgm:pt>
    <dgm:pt modelId="{D64C5D66-4C44-4B75-A7AF-0B790DF81136}" type="sibTrans" cxnId="{9CEE47BF-B170-4677-AAE3-42CA3214005E}">
      <dgm:prSet/>
      <dgm:spPr/>
      <dgm:t>
        <a:bodyPr/>
        <a:lstStyle/>
        <a:p>
          <a:endParaRPr lang="ru-RU"/>
        </a:p>
      </dgm:t>
    </dgm:pt>
    <dgm:pt modelId="{00D173CA-AEDA-41D8-A80E-0049F61DC385}" type="pres">
      <dgm:prSet presAssocID="{9AC03A26-A721-4AA8-B08D-6EC931ECB3E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BC01DD-E818-4020-8345-DF6D4A1F456C}" type="pres">
      <dgm:prSet presAssocID="{5FD3F193-43B7-4428-B3CE-D4FEA7C4563F}" presName="node" presStyleLbl="node1" presStyleIdx="0" presStyleCnt="4" custScaleX="284214" custRadScaleRad="87915" custRadScaleInc="7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2C4CD-BD00-42D3-962D-6A0CC964741B}" type="pres">
      <dgm:prSet presAssocID="{547BA9A0-C6C3-4411-953B-561CACB03EAF}" presName="sibTrans" presStyleLbl="sibTrans2D1" presStyleIdx="0" presStyleCnt="4"/>
      <dgm:spPr/>
      <dgm:t>
        <a:bodyPr/>
        <a:lstStyle/>
        <a:p>
          <a:endParaRPr lang="ru-RU"/>
        </a:p>
      </dgm:t>
    </dgm:pt>
    <dgm:pt modelId="{C54D3DC7-9188-4924-85EB-B945974C676C}" type="pres">
      <dgm:prSet presAssocID="{547BA9A0-C6C3-4411-953B-561CACB03EAF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3A778496-0B9F-45B5-A462-BDE8B5DDC126}" type="pres">
      <dgm:prSet presAssocID="{3C446289-7DBA-4694-946A-9ECA0F635169}" presName="node" presStyleLbl="node1" presStyleIdx="1" presStyleCnt="4" custScaleX="147385" custScaleY="136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A7E7B-9A58-44B2-8CC2-A7091C34C659}" type="pres">
      <dgm:prSet presAssocID="{D64C5D66-4C44-4B75-A7AF-0B790DF81136}" presName="sibTrans" presStyleLbl="sibTrans2D1" presStyleIdx="1" presStyleCnt="4"/>
      <dgm:spPr/>
      <dgm:t>
        <a:bodyPr/>
        <a:lstStyle/>
        <a:p>
          <a:endParaRPr lang="ru-RU"/>
        </a:p>
      </dgm:t>
    </dgm:pt>
    <dgm:pt modelId="{67039AA7-6F79-4975-877B-04E51DEF270C}" type="pres">
      <dgm:prSet presAssocID="{D64C5D66-4C44-4B75-A7AF-0B790DF81136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A2CA8D9F-7CBA-4630-AB01-CA8BA1B5F853}" type="pres">
      <dgm:prSet presAssocID="{6F186A1D-5232-4FC2-9AD6-2D0B2F4FE166}" presName="node" presStyleLbl="node1" presStyleIdx="2" presStyleCnt="4" custScaleX="218208" custScaleY="122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EED36-8CE1-4F31-A3BB-4073B8868B8B}" type="pres">
      <dgm:prSet presAssocID="{7BA58D36-3D56-4206-BA55-3C8AAB54C07C}" presName="sibTrans" presStyleLbl="sibTrans2D1" presStyleIdx="2" presStyleCnt="4"/>
      <dgm:spPr/>
      <dgm:t>
        <a:bodyPr/>
        <a:lstStyle/>
        <a:p>
          <a:endParaRPr lang="ru-RU"/>
        </a:p>
      </dgm:t>
    </dgm:pt>
    <dgm:pt modelId="{081F792F-58AC-45FA-BEDE-D0F47B33B080}" type="pres">
      <dgm:prSet presAssocID="{7BA58D36-3D56-4206-BA55-3C8AAB54C07C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2CAA6780-D476-4B5D-BDB4-6DE3A48D4CAF}" type="pres">
      <dgm:prSet presAssocID="{091099BB-30E1-43B9-BFF5-41771EC2976F}" presName="node" presStyleLbl="node1" presStyleIdx="3" presStyleCnt="4" custScaleX="150541" custScaleY="138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A4758-8430-4D24-821A-B1C014FAEC2F}" type="pres">
      <dgm:prSet presAssocID="{F7B8F5AA-D25C-4D3B-BDFF-C4353C63C343}" presName="sibTrans" presStyleLbl="sibTrans2D1" presStyleIdx="3" presStyleCnt="4"/>
      <dgm:spPr/>
      <dgm:t>
        <a:bodyPr/>
        <a:lstStyle/>
        <a:p>
          <a:endParaRPr lang="ru-RU"/>
        </a:p>
      </dgm:t>
    </dgm:pt>
    <dgm:pt modelId="{BB446D98-A754-46C6-9302-7E331832CEAA}" type="pres">
      <dgm:prSet presAssocID="{F7B8F5AA-D25C-4D3B-BDFF-C4353C63C343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83E3F97E-847C-4398-A1C6-91348A44CDAD}" type="presOf" srcId="{547BA9A0-C6C3-4411-953B-561CACB03EAF}" destId="{8D72C4CD-BD00-42D3-962D-6A0CC964741B}" srcOrd="0" destOrd="0" presId="urn:microsoft.com/office/officeart/2005/8/layout/cycle7"/>
    <dgm:cxn modelId="{9153E6DC-33AF-458B-8509-943A95683172}" type="presOf" srcId="{6F186A1D-5232-4FC2-9AD6-2D0B2F4FE166}" destId="{A2CA8D9F-7CBA-4630-AB01-CA8BA1B5F853}" srcOrd="0" destOrd="0" presId="urn:microsoft.com/office/officeart/2005/8/layout/cycle7"/>
    <dgm:cxn modelId="{033D10FC-3613-4B4C-A226-7D8315BFEE6E}" type="presOf" srcId="{9AC03A26-A721-4AA8-B08D-6EC931ECB3E0}" destId="{00D173CA-AEDA-41D8-A80E-0049F61DC385}" srcOrd="0" destOrd="0" presId="urn:microsoft.com/office/officeart/2005/8/layout/cycle7"/>
    <dgm:cxn modelId="{9CEE47BF-B170-4677-AAE3-42CA3214005E}" srcId="{9AC03A26-A721-4AA8-B08D-6EC931ECB3E0}" destId="{3C446289-7DBA-4694-946A-9ECA0F635169}" srcOrd="1" destOrd="0" parTransId="{7AA2A905-7E83-47F7-A01B-7CB383C39271}" sibTransId="{D64C5D66-4C44-4B75-A7AF-0B790DF81136}"/>
    <dgm:cxn modelId="{A8622056-AA62-45F7-870C-F3B574B08050}" type="presOf" srcId="{7BA58D36-3D56-4206-BA55-3C8AAB54C07C}" destId="{938EED36-8CE1-4F31-A3BB-4073B8868B8B}" srcOrd="0" destOrd="0" presId="urn:microsoft.com/office/officeart/2005/8/layout/cycle7"/>
    <dgm:cxn modelId="{9E755427-7E17-4BA6-978C-0EFACB93EDDE}" type="presOf" srcId="{091099BB-30E1-43B9-BFF5-41771EC2976F}" destId="{2CAA6780-D476-4B5D-BDB4-6DE3A48D4CAF}" srcOrd="0" destOrd="0" presId="urn:microsoft.com/office/officeart/2005/8/layout/cycle7"/>
    <dgm:cxn modelId="{AD6A9C5C-5E09-4571-809D-10BE81BC4B35}" type="presOf" srcId="{547BA9A0-C6C3-4411-953B-561CACB03EAF}" destId="{C54D3DC7-9188-4924-85EB-B945974C676C}" srcOrd="1" destOrd="0" presId="urn:microsoft.com/office/officeart/2005/8/layout/cycle7"/>
    <dgm:cxn modelId="{3A2497AF-F6CF-452E-A546-1DE9719055C9}" type="presOf" srcId="{F7B8F5AA-D25C-4D3B-BDFF-C4353C63C343}" destId="{BB446D98-A754-46C6-9302-7E331832CEAA}" srcOrd="1" destOrd="0" presId="urn:microsoft.com/office/officeart/2005/8/layout/cycle7"/>
    <dgm:cxn modelId="{6AEBBBDF-00C9-48BA-9003-9A617DF9DB88}" type="presOf" srcId="{D64C5D66-4C44-4B75-A7AF-0B790DF81136}" destId="{B90A7E7B-9A58-44B2-8CC2-A7091C34C659}" srcOrd="0" destOrd="0" presId="urn:microsoft.com/office/officeart/2005/8/layout/cycle7"/>
    <dgm:cxn modelId="{EC058EF7-2BE0-456C-938A-95837F6CB0B6}" type="presOf" srcId="{7BA58D36-3D56-4206-BA55-3C8AAB54C07C}" destId="{081F792F-58AC-45FA-BEDE-D0F47B33B080}" srcOrd="1" destOrd="0" presId="urn:microsoft.com/office/officeart/2005/8/layout/cycle7"/>
    <dgm:cxn modelId="{648A006B-C1E1-4380-8AF6-28149B03CED7}" type="presOf" srcId="{D64C5D66-4C44-4B75-A7AF-0B790DF81136}" destId="{67039AA7-6F79-4975-877B-04E51DEF270C}" srcOrd="1" destOrd="0" presId="urn:microsoft.com/office/officeart/2005/8/layout/cycle7"/>
    <dgm:cxn modelId="{762DA32F-8FD7-4D19-A5CC-1D59429A08D2}" srcId="{9AC03A26-A721-4AA8-B08D-6EC931ECB3E0}" destId="{091099BB-30E1-43B9-BFF5-41771EC2976F}" srcOrd="3" destOrd="0" parTransId="{BE80BD4D-DCBF-4DF9-BCE1-8B12B251EBCE}" sibTransId="{F7B8F5AA-D25C-4D3B-BDFF-C4353C63C343}"/>
    <dgm:cxn modelId="{FD2876F0-F849-4496-8226-72673F490D6A}" type="presOf" srcId="{3C446289-7DBA-4694-946A-9ECA0F635169}" destId="{3A778496-0B9F-45B5-A462-BDE8B5DDC126}" srcOrd="0" destOrd="0" presId="urn:microsoft.com/office/officeart/2005/8/layout/cycle7"/>
    <dgm:cxn modelId="{0287BC63-D2D1-417D-ABA9-1A39281BBEE5}" srcId="{9AC03A26-A721-4AA8-B08D-6EC931ECB3E0}" destId="{5FD3F193-43B7-4428-B3CE-D4FEA7C4563F}" srcOrd="0" destOrd="0" parTransId="{75CEAD1E-38B2-4C43-A6AF-DD5B36C5A491}" sibTransId="{547BA9A0-C6C3-4411-953B-561CACB03EAF}"/>
    <dgm:cxn modelId="{7EF91ABE-9B23-411F-B678-D25C1B650F7D}" type="presOf" srcId="{5FD3F193-43B7-4428-B3CE-D4FEA7C4563F}" destId="{ECBC01DD-E818-4020-8345-DF6D4A1F456C}" srcOrd="0" destOrd="0" presId="urn:microsoft.com/office/officeart/2005/8/layout/cycle7"/>
    <dgm:cxn modelId="{C3F9F4BF-F04E-4D3D-A86D-98B2970190D1}" srcId="{9AC03A26-A721-4AA8-B08D-6EC931ECB3E0}" destId="{6F186A1D-5232-4FC2-9AD6-2D0B2F4FE166}" srcOrd="2" destOrd="0" parTransId="{3C558D22-20A8-4CEB-B56E-891E6B9C2333}" sibTransId="{7BA58D36-3D56-4206-BA55-3C8AAB54C07C}"/>
    <dgm:cxn modelId="{18B9A527-07F1-447B-8ADA-2BCC80085E54}" type="presOf" srcId="{F7B8F5AA-D25C-4D3B-BDFF-C4353C63C343}" destId="{BA7A4758-8430-4D24-821A-B1C014FAEC2F}" srcOrd="0" destOrd="0" presId="urn:microsoft.com/office/officeart/2005/8/layout/cycle7"/>
    <dgm:cxn modelId="{117855EC-3955-4D78-BE7E-3773B285054D}" type="presParOf" srcId="{00D173CA-AEDA-41D8-A80E-0049F61DC385}" destId="{ECBC01DD-E818-4020-8345-DF6D4A1F456C}" srcOrd="0" destOrd="0" presId="urn:microsoft.com/office/officeart/2005/8/layout/cycle7"/>
    <dgm:cxn modelId="{A6509556-5F49-47E1-A28E-9577FE1D1834}" type="presParOf" srcId="{00D173CA-AEDA-41D8-A80E-0049F61DC385}" destId="{8D72C4CD-BD00-42D3-962D-6A0CC964741B}" srcOrd="1" destOrd="0" presId="urn:microsoft.com/office/officeart/2005/8/layout/cycle7"/>
    <dgm:cxn modelId="{3A34DD8E-A21E-4D6E-8FF3-322EBAFD68B9}" type="presParOf" srcId="{8D72C4CD-BD00-42D3-962D-6A0CC964741B}" destId="{C54D3DC7-9188-4924-85EB-B945974C676C}" srcOrd="0" destOrd="0" presId="urn:microsoft.com/office/officeart/2005/8/layout/cycle7"/>
    <dgm:cxn modelId="{F237B486-5DDF-46AA-8BA1-24C5D6475883}" type="presParOf" srcId="{00D173CA-AEDA-41D8-A80E-0049F61DC385}" destId="{3A778496-0B9F-45B5-A462-BDE8B5DDC126}" srcOrd="2" destOrd="0" presId="urn:microsoft.com/office/officeart/2005/8/layout/cycle7"/>
    <dgm:cxn modelId="{B90BB913-3AC7-4363-B028-74FC0B8846BC}" type="presParOf" srcId="{00D173CA-AEDA-41D8-A80E-0049F61DC385}" destId="{B90A7E7B-9A58-44B2-8CC2-A7091C34C659}" srcOrd="3" destOrd="0" presId="urn:microsoft.com/office/officeart/2005/8/layout/cycle7"/>
    <dgm:cxn modelId="{DAE8AA50-3E45-4715-8343-CED1E8E6F54B}" type="presParOf" srcId="{B90A7E7B-9A58-44B2-8CC2-A7091C34C659}" destId="{67039AA7-6F79-4975-877B-04E51DEF270C}" srcOrd="0" destOrd="0" presId="urn:microsoft.com/office/officeart/2005/8/layout/cycle7"/>
    <dgm:cxn modelId="{5932607D-C6BF-48B9-A7D4-750A6A5D828D}" type="presParOf" srcId="{00D173CA-AEDA-41D8-A80E-0049F61DC385}" destId="{A2CA8D9F-7CBA-4630-AB01-CA8BA1B5F853}" srcOrd="4" destOrd="0" presId="urn:microsoft.com/office/officeart/2005/8/layout/cycle7"/>
    <dgm:cxn modelId="{5BBF5BE6-1EAC-476D-8475-1B7C0A646180}" type="presParOf" srcId="{00D173CA-AEDA-41D8-A80E-0049F61DC385}" destId="{938EED36-8CE1-4F31-A3BB-4073B8868B8B}" srcOrd="5" destOrd="0" presId="urn:microsoft.com/office/officeart/2005/8/layout/cycle7"/>
    <dgm:cxn modelId="{87955588-1AA7-4A60-8378-84ED0E777709}" type="presParOf" srcId="{938EED36-8CE1-4F31-A3BB-4073B8868B8B}" destId="{081F792F-58AC-45FA-BEDE-D0F47B33B080}" srcOrd="0" destOrd="0" presId="urn:microsoft.com/office/officeart/2005/8/layout/cycle7"/>
    <dgm:cxn modelId="{9D17FEEB-596D-4265-9C69-7C1CE412A367}" type="presParOf" srcId="{00D173CA-AEDA-41D8-A80E-0049F61DC385}" destId="{2CAA6780-D476-4B5D-BDB4-6DE3A48D4CAF}" srcOrd="6" destOrd="0" presId="urn:microsoft.com/office/officeart/2005/8/layout/cycle7"/>
    <dgm:cxn modelId="{0DAA2739-29EC-4572-994D-B284661B6968}" type="presParOf" srcId="{00D173CA-AEDA-41D8-A80E-0049F61DC385}" destId="{BA7A4758-8430-4D24-821A-B1C014FAEC2F}" srcOrd="7" destOrd="0" presId="urn:microsoft.com/office/officeart/2005/8/layout/cycle7"/>
    <dgm:cxn modelId="{0D3E998F-2F89-437D-9CA2-F31BD948C85E}" type="presParOf" srcId="{BA7A4758-8430-4D24-821A-B1C014FAEC2F}" destId="{BB446D98-A754-46C6-9302-7E331832CEA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75908A-A659-4E79-822E-49EFC2F63A3A}" type="doc">
      <dgm:prSet loTypeId="urn:microsoft.com/office/officeart/2005/8/layout/hierarchy2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90D5421-2C96-46A5-B3BF-2DCC421F38F7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У </a:t>
          </a:r>
          <a:r>
            <a:rPr lang="ru-RU" sz="2800" b="1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структурі</a:t>
          </a:r>
          <a:r>
            <a: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компетентності</a:t>
          </a:r>
          <a:r>
            <a: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виокремлюють</a:t>
          </a:r>
          <a:r>
            <a: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такі</a:t>
          </a:r>
          <a:r>
            <a: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1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компоненти</a:t>
          </a:r>
          <a:r>
            <a: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800" dirty="0">
            <a:solidFill>
              <a:schemeClr val="bg1"/>
            </a:solidFill>
          </a:endParaRPr>
        </a:p>
      </dgm:t>
    </dgm:pt>
    <dgm:pt modelId="{C301B9AB-95A2-4C3D-86C2-26B0F5B70294}" type="parTrans" cxnId="{A4F378EA-0BCF-405E-82DD-0EE720D303D4}">
      <dgm:prSet/>
      <dgm:spPr/>
      <dgm:t>
        <a:bodyPr/>
        <a:lstStyle/>
        <a:p>
          <a:endParaRPr lang="ru-RU"/>
        </a:p>
      </dgm:t>
    </dgm:pt>
    <dgm:pt modelId="{3324AAF1-D8C3-4363-B12B-BC2CA3E02F43}" type="sibTrans" cxnId="{A4F378EA-0BCF-405E-82DD-0EE720D303D4}">
      <dgm:prSet/>
      <dgm:spPr/>
      <dgm:t>
        <a:bodyPr/>
        <a:lstStyle/>
        <a:p>
          <a:endParaRPr lang="ru-RU"/>
        </a:p>
      </dgm:t>
    </dgm:pt>
    <dgm:pt modelId="{F86C5BAB-6B7C-47CE-A43E-CEBE7AADF7C4}">
      <dgm:prSet phldrT="[Текст]" custT="1"/>
      <dgm:spPr/>
      <dgm:t>
        <a:bodyPr/>
        <a:lstStyle/>
        <a:p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мотиваційний</a:t>
          </a:r>
          <a:endParaRPr lang="ru-RU" sz="2800" b="1" dirty="0">
            <a:solidFill>
              <a:schemeClr val="tx1"/>
            </a:solidFill>
          </a:endParaRPr>
        </a:p>
      </dgm:t>
    </dgm:pt>
    <dgm:pt modelId="{3E2FA011-D8CC-4B16-9A57-3F9E69B05C9C}" type="parTrans" cxnId="{8EB15557-03DF-4AC7-84CF-F0453CB1113C}">
      <dgm:prSet/>
      <dgm:spPr/>
      <dgm:t>
        <a:bodyPr/>
        <a:lstStyle/>
        <a:p>
          <a:endParaRPr lang="ru-RU"/>
        </a:p>
      </dgm:t>
    </dgm:pt>
    <dgm:pt modelId="{A7C38D65-B697-4786-92B6-38D712C2528D}" type="sibTrans" cxnId="{8EB15557-03DF-4AC7-84CF-F0453CB1113C}">
      <dgm:prSet/>
      <dgm:spPr/>
      <dgm:t>
        <a:bodyPr/>
        <a:lstStyle/>
        <a:p>
          <a:endParaRPr lang="ru-RU"/>
        </a:p>
      </dgm:t>
    </dgm:pt>
    <dgm:pt modelId="{24947BCC-0B2D-406D-A6FB-A57002117895}">
      <dgm:prSet phldrT="[Текст]" custT="1"/>
      <dgm:spPr/>
      <dgm:t>
        <a:bodyPr/>
        <a:lstStyle/>
        <a:p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особистісний</a:t>
          </a:r>
          <a:endParaRPr lang="ru-RU" sz="2800" b="1" dirty="0">
            <a:solidFill>
              <a:schemeClr val="tx1"/>
            </a:solidFill>
          </a:endParaRPr>
        </a:p>
      </dgm:t>
    </dgm:pt>
    <dgm:pt modelId="{0FADBCDE-E758-441D-96C6-D0B5AD86B815}" type="parTrans" cxnId="{5B1F35DE-B402-4BD7-9058-78B77151AAF8}">
      <dgm:prSet/>
      <dgm:spPr/>
      <dgm:t>
        <a:bodyPr/>
        <a:lstStyle/>
        <a:p>
          <a:endParaRPr lang="ru-RU"/>
        </a:p>
      </dgm:t>
    </dgm:pt>
    <dgm:pt modelId="{EEF03D9E-8625-4182-B41F-3D487C63E76A}" type="sibTrans" cxnId="{5B1F35DE-B402-4BD7-9058-78B77151AAF8}">
      <dgm:prSet/>
      <dgm:spPr/>
      <dgm:t>
        <a:bodyPr/>
        <a:lstStyle/>
        <a:p>
          <a:endParaRPr lang="ru-RU"/>
        </a:p>
      </dgm:t>
    </dgm:pt>
    <dgm:pt modelId="{A1720ECD-987F-4C4A-B225-09F45BC5E2CB}">
      <dgm:prSet phldrT="[Текст]"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емоційно-вольовий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F6A40E-58F5-4939-A0E4-ABB43A571DD6}" type="parTrans" cxnId="{EF39EFD2-C114-4EBE-8BA8-56A2AEBB9066}">
      <dgm:prSet/>
      <dgm:spPr/>
      <dgm:t>
        <a:bodyPr/>
        <a:lstStyle/>
        <a:p>
          <a:endParaRPr lang="ru-RU"/>
        </a:p>
      </dgm:t>
    </dgm:pt>
    <dgm:pt modelId="{99A44665-2319-43CD-AA70-E0E567637600}" type="sibTrans" cxnId="{EF39EFD2-C114-4EBE-8BA8-56A2AEBB9066}">
      <dgm:prSet/>
      <dgm:spPr/>
      <dgm:t>
        <a:bodyPr/>
        <a:lstStyle/>
        <a:p>
          <a:endParaRPr lang="ru-RU"/>
        </a:p>
      </dgm:t>
    </dgm:pt>
    <dgm:pt modelId="{F514159B-9300-47ED-97A5-026D4C2B3B1D}">
      <dgm:prSet custT="1"/>
      <dgm:spPr/>
      <dgm:t>
        <a:bodyPr/>
        <a:lstStyle/>
        <a:p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діяльнісний</a:t>
          </a:r>
          <a:endParaRPr lang="ru-RU" sz="2800" b="1" dirty="0">
            <a:solidFill>
              <a:schemeClr val="tx1"/>
            </a:solidFill>
          </a:endParaRPr>
        </a:p>
      </dgm:t>
    </dgm:pt>
    <dgm:pt modelId="{D445E6A0-2448-4860-B9DB-49D927B6F1D9}" type="parTrans" cxnId="{12929978-C36B-40AB-AE37-70A8B8094032}">
      <dgm:prSet/>
      <dgm:spPr/>
      <dgm:t>
        <a:bodyPr/>
        <a:lstStyle/>
        <a:p>
          <a:endParaRPr lang="ru-RU"/>
        </a:p>
      </dgm:t>
    </dgm:pt>
    <dgm:pt modelId="{23563895-E448-422A-84C6-DF9EA16267AB}" type="sibTrans" cxnId="{12929978-C36B-40AB-AE37-70A8B8094032}">
      <dgm:prSet/>
      <dgm:spPr/>
      <dgm:t>
        <a:bodyPr/>
        <a:lstStyle/>
        <a:p>
          <a:endParaRPr lang="ru-RU"/>
        </a:p>
      </dgm:t>
    </dgm:pt>
    <dgm:pt modelId="{9D87EF1C-2467-4E66-ACF4-065EDCCA938E}">
      <dgm:prSet custT="1"/>
      <dgm:spPr/>
      <dgm:t>
        <a:bodyPr/>
        <a:lstStyle/>
        <a:p>
          <a:r>
            <a:rPr lang="ru-RU" sz="2800" b="1" dirty="0" err="1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когнітивний</a:t>
          </a:r>
          <a:endParaRPr lang="ru-RU" sz="2800" b="1" dirty="0">
            <a:solidFill>
              <a:schemeClr val="tx1"/>
            </a:solidFill>
          </a:endParaRPr>
        </a:p>
      </dgm:t>
    </dgm:pt>
    <dgm:pt modelId="{A82B6D65-B8AC-4C3E-A446-D57D09C3D4EE}" type="parTrans" cxnId="{A813E6BE-E14D-4929-B3FF-5BAA793BAD79}">
      <dgm:prSet/>
      <dgm:spPr/>
      <dgm:t>
        <a:bodyPr/>
        <a:lstStyle/>
        <a:p>
          <a:endParaRPr lang="ru-RU"/>
        </a:p>
      </dgm:t>
    </dgm:pt>
    <dgm:pt modelId="{B89FBCF4-06D8-4E2B-906A-72CCF142C397}" type="sibTrans" cxnId="{A813E6BE-E14D-4929-B3FF-5BAA793BAD79}">
      <dgm:prSet/>
      <dgm:spPr/>
      <dgm:t>
        <a:bodyPr/>
        <a:lstStyle/>
        <a:p>
          <a:endParaRPr lang="ru-RU"/>
        </a:p>
      </dgm:t>
    </dgm:pt>
    <dgm:pt modelId="{04841732-BAAF-43AC-A0BA-C151B3EFF573}">
      <dgm:prSet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рефлексивний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5DFF34-C369-40C8-8CB3-CDCF3072C2C0}" type="parTrans" cxnId="{F611C205-3F8A-40FE-95F7-5A994600C21F}">
      <dgm:prSet/>
      <dgm:spPr/>
      <dgm:t>
        <a:bodyPr/>
        <a:lstStyle/>
        <a:p>
          <a:endParaRPr lang="ru-RU"/>
        </a:p>
      </dgm:t>
    </dgm:pt>
    <dgm:pt modelId="{6453311B-05CF-4667-9B13-702F16002C67}" type="sibTrans" cxnId="{F611C205-3F8A-40FE-95F7-5A994600C21F}">
      <dgm:prSet/>
      <dgm:spPr/>
      <dgm:t>
        <a:bodyPr/>
        <a:lstStyle/>
        <a:p>
          <a:endParaRPr lang="ru-RU"/>
        </a:p>
      </dgm:t>
    </dgm:pt>
    <dgm:pt modelId="{4501335D-B06E-424B-A2E2-9CB9C4242AFE}">
      <dgm:prSet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ціннісний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255B07-5B38-4DC7-8AB7-D3982CBB758C}" type="sibTrans" cxnId="{F2A75312-5C8B-46B8-9802-4A4CCFEAE581}">
      <dgm:prSet/>
      <dgm:spPr/>
      <dgm:t>
        <a:bodyPr/>
        <a:lstStyle/>
        <a:p>
          <a:endParaRPr lang="ru-RU"/>
        </a:p>
      </dgm:t>
    </dgm:pt>
    <dgm:pt modelId="{5E507EAF-DAA5-4F23-8963-D2B2EA7A9D5D}" type="parTrans" cxnId="{F2A75312-5C8B-46B8-9802-4A4CCFEAE581}">
      <dgm:prSet/>
      <dgm:spPr/>
      <dgm:t>
        <a:bodyPr/>
        <a:lstStyle/>
        <a:p>
          <a:endParaRPr lang="ru-RU"/>
        </a:p>
      </dgm:t>
    </dgm:pt>
    <dgm:pt modelId="{55F71D9A-89FD-4BF7-BB78-6ABCBACF1899}" type="pres">
      <dgm:prSet presAssocID="{6075908A-A659-4E79-822E-49EFC2F63A3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C99723-92D6-4AA3-A875-101ED654BA9C}" type="pres">
      <dgm:prSet presAssocID="{790D5421-2C96-46A5-B3BF-2DCC421F38F7}" presName="root1" presStyleCnt="0"/>
      <dgm:spPr/>
    </dgm:pt>
    <dgm:pt modelId="{3974F4EA-C67D-4688-9AB9-8C0259138631}" type="pres">
      <dgm:prSet presAssocID="{790D5421-2C96-46A5-B3BF-2DCC421F38F7}" presName="LevelOneTextNode" presStyleLbl="node0" presStyleIdx="0" presStyleCnt="1" custScaleX="767659" custScaleY="698824" custLinFactY="-27534" custLinFactNeighborX="57483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8C7592-DB3A-4C15-9A0D-321198146267}" type="pres">
      <dgm:prSet presAssocID="{790D5421-2C96-46A5-B3BF-2DCC421F38F7}" presName="level2hierChild" presStyleCnt="0"/>
      <dgm:spPr/>
    </dgm:pt>
    <dgm:pt modelId="{14168E2B-5F36-4AD2-8DE9-C99130EF52AE}" type="pres">
      <dgm:prSet presAssocID="{3E2FA011-D8CC-4B16-9A57-3F9E69B05C9C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77BB615D-BB9E-45FE-B652-F39B0FAF9AA4}" type="pres">
      <dgm:prSet presAssocID="{3E2FA011-D8CC-4B16-9A57-3F9E69B05C9C}" presName="connTx" presStyleLbl="parChTrans1D2" presStyleIdx="0" presStyleCnt="4"/>
      <dgm:spPr/>
      <dgm:t>
        <a:bodyPr/>
        <a:lstStyle/>
        <a:p>
          <a:endParaRPr lang="ru-RU"/>
        </a:p>
      </dgm:t>
    </dgm:pt>
    <dgm:pt modelId="{36DB843D-21FE-4A73-B028-A9F9E21F2FD7}" type="pres">
      <dgm:prSet presAssocID="{F86C5BAB-6B7C-47CE-A43E-CEBE7AADF7C4}" presName="root2" presStyleCnt="0"/>
      <dgm:spPr/>
    </dgm:pt>
    <dgm:pt modelId="{67C33643-AC55-47D9-A09A-5E7791DDA7C9}" type="pres">
      <dgm:prSet presAssocID="{F86C5BAB-6B7C-47CE-A43E-CEBE7AADF7C4}" presName="LevelTwoTextNode" presStyleLbl="node2" presStyleIdx="0" presStyleCnt="4" custScaleX="817559" custScaleY="241687" custLinFactX="100000" custLinFactY="-73970" custLinFactNeighborX="11289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CA2969-73E9-4DA8-B17C-683156075855}" type="pres">
      <dgm:prSet presAssocID="{F86C5BAB-6B7C-47CE-A43E-CEBE7AADF7C4}" presName="level3hierChild" presStyleCnt="0"/>
      <dgm:spPr/>
    </dgm:pt>
    <dgm:pt modelId="{59540D15-F849-4E5E-940F-95994291604B}" type="pres">
      <dgm:prSet presAssocID="{A82B6D65-B8AC-4C3E-A446-D57D09C3D4EE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7FCD13D2-16FA-43A6-BCB3-7958A92DA860}" type="pres">
      <dgm:prSet presAssocID="{A82B6D65-B8AC-4C3E-A446-D57D09C3D4EE}" presName="connTx" presStyleLbl="parChTrans1D2" presStyleIdx="1" presStyleCnt="4"/>
      <dgm:spPr/>
      <dgm:t>
        <a:bodyPr/>
        <a:lstStyle/>
        <a:p>
          <a:endParaRPr lang="ru-RU"/>
        </a:p>
      </dgm:t>
    </dgm:pt>
    <dgm:pt modelId="{F623D058-570E-4D46-B58A-F98A3E07D210}" type="pres">
      <dgm:prSet presAssocID="{9D87EF1C-2467-4E66-ACF4-065EDCCA938E}" presName="root2" presStyleCnt="0"/>
      <dgm:spPr/>
    </dgm:pt>
    <dgm:pt modelId="{ED7F1571-6513-494C-87EA-166085A25A80}" type="pres">
      <dgm:prSet presAssocID="{9D87EF1C-2467-4E66-ACF4-065EDCCA938E}" presName="LevelTwoTextNode" presStyleLbl="node2" presStyleIdx="1" presStyleCnt="4" custScaleX="928737" custScaleY="217238" custLinFactX="100000" custLinFactY="-39493" custLinFactNeighborX="126994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97AD41-3D4E-4799-8349-0960F824393C}" type="pres">
      <dgm:prSet presAssocID="{9D87EF1C-2467-4E66-ACF4-065EDCCA938E}" presName="level3hierChild" presStyleCnt="0"/>
      <dgm:spPr/>
    </dgm:pt>
    <dgm:pt modelId="{DF304348-C9E1-4A0A-8569-CDCFD8D59689}" type="pres">
      <dgm:prSet presAssocID="{D445E6A0-2448-4860-B9DB-49D927B6F1D9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6DE079C0-4D8F-4D91-AD1C-8D1E080F71B3}" type="pres">
      <dgm:prSet presAssocID="{D445E6A0-2448-4860-B9DB-49D927B6F1D9}" presName="connTx" presStyleLbl="parChTrans1D2" presStyleIdx="2" presStyleCnt="4"/>
      <dgm:spPr/>
      <dgm:t>
        <a:bodyPr/>
        <a:lstStyle/>
        <a:p>
          <a:endParaRPr lang="ru-RU"/>
        </a:p>
      </dgm:t>
    </dgm:pt>
    <dgm:pt modelId="{B87EE330-A56B-47A6-AE50-F4B42A3E784A}" type="pres">
      <dgm:prSet presAssocID="{F514159B-9300-47ED-97A5-026D4C2B3B1D}" presName="root2" presStyleCnt="0"/>
      <dgm:spPr/>
    </dgm:pt>
    <dgm:pt modelId="{3089D23B-591A-487C-9B40-8F86A77D165C}" type="pres">
      <dgm:prSet presAssocID="{F514159B-9300-47ED-97A5-026D4C2B3B1D}" presName="LevelTwoTextNode" presStyleLbl="node2" presStyleIdx="2" presStyleCnt="4" custScaleX="1005587" custScaleY="245492" custLinFactX="100000" custLinFactNeighborX="129380" custLinFactNeighborY="-970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00BAE3-023D-4B04-854C-24AA6AC70099}" type="pres">
      <dgm:prSet presAssocID="{F514159B-9300-47ED-97A5-026D4C2B3B1D}" presName="level3hierChild" presStyleCnt="0"/>
      <dgm:spPr/>
    </dgm:pt>
    <dgm:pt modelId="{412A4F31-CD00-41A7-AF65-58CBBD0449A6}" type="pres">
      <dgm:prSet presAssocID="{0FADBCDE-E758-441D-96C6-D0B5AD86B815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2A601F5B-7095-46A9-8095-A4951770C8D5}" type="pres">
      <dgm:prSet presAssocID="{0FADBCDE-E758-441D-96C6-D0B5AD86B815}" presName="connTx" presStyleLbl="parChTrans1D2" presStyleIdx="3" presStyleCnt="4"/>
      <dgm:spPr/>
      <dgm:t>
        <a:bodyPr/>
        <a:lstStyle/>
        <a:p>
          <a:endParaRPr lang="ru-RU"/>
        </a:p>
      </dgm:t>
    </dgm:pt>
    <dgm:pt modelId="{3A117BD8-B8B1-41A2-AC26-9A1ED231C4AB}" type="pres">
      <dgm:prSet presAssocID="{24947BCC-0B2D-406D-A6FB-A57002117895}" presName="root2" presStyleCnt="0"/>
      <dgm:spPr/>
    </dgm:pt>
    <dgm:pt modelId="{E948A94D-F3BA-4C1F-A425-4CCAA2581EB3}" type="pres">
      <dgm:prSet presAssocID="{24947BCC-0B2D-406D-A6FB-A57002117895}" presName="LevelTwoTextNode" presStyleLbl="node2" presStyleIdx="3" presStyleCnt="4" custScaleX="572215" custScaleY="258840" custLinFactX="200000" custLinFactY="-100000" custLinFactNeighborX="222645" custLinFactNeighborY="-1977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B34B05-7CAD-479F-A7E5-81E8BF328962}" type="pres">
      <dgm:prSet presAssocID="{24947BCC-0B2D-406D-A6FB-A57002117895}" presName="level3hierChild" presStyleCnt="0"/>
      <dgm:spPr/>
    </dgm:pt>
    <dgm:pt modelId="{D7145A89-ECD9-4B96-A674-31A8471AA86F}" type="pres">
      <dgm:prSet presAssocID="{3DF6A40E-58F5-4939-A0E4-ABB43A571DD6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877DBC63-3FF0-4FA3-B949-12EEC34CE4A9}" type="pres">
      <dgm:prSet presAssocID="{3DF6A40E-58F5-4939-A0E4-ABB43A571DD6}" presName="connTx" presStyleLbl="parChTrans1D3" presStyleIdx="0" presStyleCnt="3"/>
      <dgm:spPr/>
      <dgm:t>
        <a:bodyPr/>
        <a:lstStyle/>
        <a:p>
          <a:endParaRPr lang="ru-RU"/>
        </a:p>
      </dgm:t>
    </dgm:pt>
    <dgm:pt modelId="{83DC51B4-1A7D-44AE-9931-D00FA7487530}" type="pres">
      <dgm:prSet presAssocID="{A1720ECD-987F-4C4A-B225-09F45BC5E2CB}" presName="root2" presStyleCnt="0"/>
      <dgm:spPr/>
    </dgm:pt>
    <dgm:pt modelId="{7D15D734-F398-479B-93B2-137C93479102}" type="pres">
      <dgm:prSet presAssocID="{A1720ECD-987F-4C4A-B225-09F45BC5E2CB}" presName="LevelTwoTextNode" presStyleLbl="node3" presStyleIdx="0" presStyleCnt="3" custScaleX="395942" custScaleY="654501" custLinFactX="-500000" custLinFactY="252821" custLinFactNeighborX="-591992" custLinFactNeighborY="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57E957-9AE2-411C-9F07-A810C977EE56}" type="pres">
      <dgm:prSet presAssocID="{A1720ECD-987F-4C4A-B225-09F45BC5E2CB}" presName="level3hierChild" presStyleCnt="0"/>
      <dgm:spPr/>
    </dgm:pt>
    <dgm:pt modelId="{7B16A909-1204-4E1F-ABB7-07937754C2F7}" type="pres">
      <dgm:prSet presAssocID="{5E507EAF-DAA5-4F23-8963-D2B2EA7A9D5D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3391D88B-E0DB-4CE4-9BA4-87C3B0828897}" type="pres">
      <dgm:prSet presAssocID="{5E507EAF-DAA5-4F23-8963-D2B2EA7A9D5D}" presName="connTx" presStyleLbl="parChTrans1D3" presStyleIdx="1" presStyleCnt="3"/>
      <dgm:spPr/>
      <dgm:t>
        <a:bodyPr/>
        <a:lstStyle/>
        <a:p>
          <a:endParaRPr lang="ru-RU"/>
        </a:p>
      </dgm:t>
    </dgm:pt>
    <dgm:pt modelId="{59594D0D-520C-44D7-8806-21175A8A96E2}" type="pres">
      <dgm:prSet presAssocID="{4501335D-B06E-424B-A2E2-9CB9C4242AFE}" presName="root2" presStyleCnt="0"/>
      <dgm:spPr/>
    </dgm:pt>
    <dgm:pt modelId="{5BBE63F4-1A08-428A-BF0C-2B7D274DD9B3}" type="pres">
      <dgm:prSet presAssocID="{4501335D-B06E-424B-A2E2-9CB9C4242AFE}" presName="LevelTwoTextNode" presStyleLbl="node3" presStyleIdx="1" presStyleCnt="3" custScaleX="441907" custScaleY="169739" custLinFactX="-300000" custLinFactY="158553" custLinFactNeighborX="-300152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EB01B6-E34A-445A-A41C-4EF6C4DE1606}" type="pres">
      <dgm:prSet presAssocID="{4501335D-B06E-424B-A2E2-9CB9C4242AFE}" presName="level3hierChild" presStyleCnt="0"/>
      <dgm:spPr/>
    </dgm:pt>
    <dgm:pt modelId="{C582CD95-CE66-4423-B0E8-702CB10330FC}" type="pres">
      <dgm:prSet presAssocID="{445DFF34-C369-40C8-8CB3-CDCF3072C2C0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825BFD8E-D94A-47D3-A8B8-8504AEBF7477}" type="pres">
      <dgm:prSet presAssocID="{445DFF34-C369-40C8-8CB3-CDCF3072C2C0}" presName="connTx" presStyleLbl="parChTrans1D3" presStyleIdx="2" presStyleCnt="3"/>
      <dgm:spPr/>
      <dgm:t>
        <a:bodyPr/>
        <a:lstStyle/>
        <a:p>
          <a:endParaRPr lang="ru-RU"/>
        </a:p>
      </dgm:t>
    </dgm:pt>
    <dgm:pt modelId="{8929ADB8-938B-40AC-AFED-C5F5D47F1B11}" type="pres">
      <dgm:prSet presAssocID="{04841732-BAAF-43AC-A0BA-C151B3EFF573}" presName="root2" presStyleCnt="0"/>
      <dgm:spPr/>
    </dgm:pt>
    <dgm:pt modelId="{1D77B0E8-E214-43E9-82A2-BA454D5F310F}" type="pres">
      <dgm:prSet presAssocID="{04841732-BAAF-43AC-A0BA-C151B3EFF573}" presName="LevelTwoTextNode" presStyleLbl="node3" presStyleIdx="2" presStyleCnt="3" custScaleX="580879" custScaleY="201925" custLinFactY="60490" custLinFactNeighborX="-66202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523416-8496-4321-9EC8-86F61E2A9ACA}" type="pres">
      <dgm:prSet presAssocID="{04841732-BAAF-43AC-A0BA-C151B3EFF573}" presName="level3hierChild" presStyleCnt="0"/>
      <dgm:spPr/>
    </dgm:pt>
  </dgm:ptLst>
  <dgm:cxnLst>
    <dgm:cxn modelId="{A7E1568D-D0B5-4261-97BA-613215CC6F9D}" type="presOf" srcId="{3DF6A40E-58F5-4939-A0E4-ABB43A571DD6}" destId="{D7145A89-ECD9-4B96-A674-31A8471AA86F}" srcOrd="0" destOrd="0" presId="urn:microsoft.com/office/officeart/2005/8/layout/hierarchy2"/>
    <dgm:cxn modelId="{A813E6BE-E14D-4929-B3FF-5BAA793BAD79}" srcId="{790D5421-2C96-46A5-B3BF-2DCC421F38F7}" destId="{9D87EF1C-2467-4E66-ACF4-065EDCCA938E}" srcOrd="1" destOrd="0" parTransId="{A82B6D65-B8AC-4C3E-A446-D57D09C3D4EE}" sibTransId="{B89FBCF4-06D8-4E2B-906A-72CCF142C397}"/>
    <dgm:cxn modelId="{C229E129-8D5B-43BD-89BD-17E9D3F63DDF}" type="presOf" srcId="{3DF6A40E-58F5-4939-A0E4-ABB43A571DD6}" destId="{877DBC63-3FF0-4FA3-B949-12EEC34CE4A9}" srcOrd="1" destOrd="0" presId="urn:microsoft.com/office/officeart/2005/8/layout/hierarchy2"/>
    <dgm:cxn modelId="{8AC799EA-BE4C-473C-BF92-895B81510B0E}" type="presOf" srcId="{445DFF34-C369-40C8-8CB3-CDCF3072C2C0}" destId="{C582CD95-CE66-4423-B0E8-702CB10330FC}" srcOrd="0" destOrd="0" presId="urn:microsoft.com/office/officeart/2005/8/layout/hierarchy2"/>
    <dgm:cxn modelId="{8EB15557-03DF-4AC7-84CF-F0453CB1113C}" srcId="{790D5421-2C96-46A5-B3BF-2DCC421F38F7}" destId="{F86C5BAB-6B7C-47CE-A43E-CEBE7AADF7C4}" srcOrd="0" destOrd="0" parTransId="{3E2FA011-D8CC-4B16-9A57-3F9E69B05C9C}" sibTransId="{A7C38D65-B697-4786-92B6-38D712C2528D}"/>
    <dgm:cxn modelId="{A4F378EA-0BCF-405E-82DD-0EE720D303D4}" srcId="{6075908A-A659-4E79-822E-49EFC2F63A3A}" destId="{790D5421-2C96-46A5-B3BF-2DCC421F38F7}" srcOrd="0" destOrd="0" parTransId="{C301B9AB-95A2-4C3D-86C2-26B0F5B70294}" sibTransId="{3324AAF1-D8C3-4363-B12B-BC2CA3E02F43}"/>
    <dgm:cxn modelId="{12929978-C36B-40AB-AE37-70A8B8094032}" srcId="{790D5421-2C96-46A5-B3BF-2DCC421F38F7}" destId="{F514159B-9300-47ED-97A5-026D4C2B3B1D}" srcOrd="2" destOrd="0" parTransId="{D445E6A0-2448-4860-B9DB-49D927B6F1D9}" sibTransId="{23563895-E448-422A-84C6-DF9EA16267AB}"/>
    <dgm:cxn modelId="{3901C987-E0BD-4D91-A57A-B09B11C39509}" type="presOf" srcId="{24947BCC-0B2D-406D-A6FB-A57002117895}" destId="{E948A94D-F3BA-4C1F-A425-4CCAA2581EB3}" srcOrd="0" destOrd="0" presId="urn:microsoft.com/office/officeart/2005/8/layout/hierarchy2"/>
    <dgm:cxn modelId="{F611C205-3F8A-40FE-95F7-5A994600C21F}" srcId="{24947BCC-0B2D-406D-A6FB-A57002117895}" destId="{04841732-BAAF-43AC-A0BA-C151B3EFF573}" srcOrd="2" destOrd="0" parTransId="{445DFF34-C369-40C8-8CB3-CDCF3072C2C0}" sibTransId="{6453311B-05CF-4667-9B13-702F16002C67}"/>
    <dgm:cxn modelId="{FC1B0B2A-1B34-4030-9488-E0281A99E7BF}" type="presOf" srcId="{3E2FA011-D8CC-4B16-9A57-3F9E69B05C9C}" destId="{77BB615D-BB9E-45FE-B652-F39B0FAF9AA4}" srcOrd="1" destOrd="0" presId="urn:microsoft.com/office/officeart/2005/8/layout/hierarchy2"/>
    <dgm:cxn modelId="{F2A75312-5C8B-46B8-9802-4A4CCFEAE581}" srcId="{24947BCC-0B2D-406D-A6FB-A57002117895}" destId="{4501335D-B06E-424B-A2E2-9CB9C4242AFE}" srcOrd="1" destOrd="0" parTransId="{5E507EAF-DAA5-4F23-8963-D2B2EA7A9D5D}" sibTransId="{40255B07-5B38-4DC7-8AB7-D3982CBB758C}"/>
    <dgm:cxn modelId="{47765E60-7237-445F-9595-7248F813FEF7}" type="presOf" srcId="{F514159B-9300-47ED-97A5-026D4C2B3B1D}" destId="{3089D23B-591A-487C-9B40-8F86A77D165C}" srcOrd="0" destOrd="0" presId="urn:microsoft.com/office/officeart/2005/8/layout/hierarchy2"/>
    <dgm:cxn modelId="{435CD151-545C-4FCA-9877-585F19459AF7}" type="presOf" srcId="{445DFF34-C369-40C8-8CB3-CDCF3072C2C0}" destId="{825BFD8E-D94A-47D3-A8B8-8504AEBF7477}" srcOrd="1" destOrd="0" presId="urn:microsoft.com/office/officeart/2005/8/layout/hierarchy2"/>
    <dgm:cxn modelId="{EF39EFD2-C114-4EBE-8BA8-56A2AEBB9066}" srcId="{24947BCC-0B2D-406D-A6FB-A57002117895}" destId="{A1720ECD-987F-4C4A-B225-09F45BC5E2CB}" srcOrd="0" destOrd="0" parTransId="{3DF6A40E-58F5-4939-A0E4-ABB43A571DD6}" sibTransId="{99A44665-2319-43CD-AA70-E0E567637600}"/>
    <dgm:cxn modelId="{14619ABD-5010-4FC7-9E28-512E2122DFAA}" type="presOf" srcId="{5E507EAF-DAA5-4F23-8963-D2B2EA7A9D5D}" destId="{7B16A909-1204-4E1F-ABB7-07937754C2F7}" srcOrd="0" destOrd="0" presId="urn:microsoft.com/office/officeart/2005/8/layout/hierarchy2"/>
    <dgm:cxn modelId="{230C75F3-C396-4DEE-A82C-C5EC97C22614}" type="presOf" srcId="{A82B6D65-B8AC-4C3E-A446-D57D09C3D4EE}" destId="{7FCD13D2-16FA-43A6-BCB3-7958A92DA860}" srcOrd="1" destOrd="0" presId="urn:microsoft.com/office/officeart/2005/8/layout/hierarchy2"/>
    <dgm:cxn modelId="{0D0FA556-1B6E-48EC-9515-F14F5EF2A04B}" type="presOf" srcId="{F86C5BAB-6B7C-47CE-A43E-CEBE7AADF7C4}" destId="{67C33643-AC55-47D9-A09A-5E7791DDA7C9}" srcOrd="0" destOrd="0" presId="urn:microsoft.com/office/officeart/2005/8/layout/hierarchy2"/>
    <dgm:cxn modelId="{AB865AFC-DFAB-4185-B284-14BD1C21FFBB}" type="presOf" srcId="{0FADBCDE-E758-441D-96C6-D0B5AD86B815}" destId="{2A601F5B-7095-46A9-8095-A4951770C8D5}" srcOrd="1" destOrd="0" presId="urn:microsoft.com/office/officeart/2005/8/layout/hierarchy2"/>
    <dgm:cxn modelId="{BD25ED8B-55F8-41F9-8502-C7FC20149EED}" type="presOf" srcId="{D445E6A0-2448-4860-B9DB-49D927B6F1D9}" destId="{6DE079C0-4D8F-4D91-AD1C-8D1E080F71B3}" srcOrd="1" destOrd="0" presId="urn:microsoft.com/office/officeart/2005/8/layout/hierarchy2"/>
    <dgm:cxn modelId="{C0787C23-A716-4E5D-8427-5386B736AB1C}" type="presOf" srcId="{A1720ECD-987F-4C4A-B225-09F45BC5E2CB}" destId="{7D15D734-F398-479B-93B2-137C93479102}" srcOrd="0" destOrd="0" presId="urn:microsoft.com/office/officeart/2005/8/layout/hierarchy2"/>
    <dgm:cxn modelId="{42A45247-CF31-43BB-8FE6-5E08C827E251}" type="presOf" srcId="{A82B6D65-B8AC-4C3E-A446-D57D09C3D4EE}" destId="{59540D15-F849-4E5E-940F-95994291604B}" srcOrd="0" destOrd="0" presId="urn:microsoft.com/office/officeart/2005/8/layout/hierarchy2"/>
    <dgm:cxn modelId="{9ACA623F-7B8D-47CE-BB83-0168BBB76C51}" type="presOf" srcId="{6075908A-A659-4E79-822E-49EFC2F63A3A}" destId="{55F71D9A-89FD-4BF7-BB78-6ABCBACF1899}" srcOrd="0" destOrd="0" presId="urn:microsoft.com/office/officeart/2005/8/layout/hierarchy2"/>
    <dgm:cxn modelId="{AE5FE728-CB1C-4E7D-B5E3-26E2F085C80F}" type="presOf" srcId="{790D5421-2C96-46A5-B3BF-2DCC421F38F7}" destId="{3974F4EA-C67D-4688-9AB9-8C0259138631}" srcOrd="0" destOrd="0" presId="urn:microsoft.com/office/officeart/2005/8/layout/hierarchy2"/>
    <dgm:cxn modelId="{6B8DE3CE-591C-4F83-A789-39D3E53013B7}" type="presOf" srcId="{0FADBCDE-E758-441D-96C6-D0B5AD86B815}" destId="{412A4F31-CD00-41A7-AF65-58CBBD0449A6}" srcOrd="0" destOrd="0" presId="urn:microsoft.com/office/officeart/2005/8/layout/hierarchy2"/>
    <dgm:cxn modelId="{90C50A36-D6D7-4157-A0D3-488313FDF6B1}" type="presOf" srcId="{D445E6A0-2448-4860-B9DB-49D927B6F1D9}" destId="{DF304348-C9E1-4A0A-8569-CDCFD8D59689}" srcOrd="0" destOrd="0" presId="urn:microsoft.com/office/officeart/2005/8/layout/hierarchy2"/>
    <dgm:cxn modelId="{897B368B-3A7F-44A9-80B7-A55684C21445}" type="presOf" srcId="{04841732-BAAF-43AC-A0BA-C151B3EFF573}" destId="{1D77B0E8-E214-43E9-82A2-BA454D5F310F}" srcOrd="0" destOrd="0" presId="urn:microsoft.com/office/officeart/2005/8/layout/hierarchy2"/>
    <dgm:cxn modelId="{845388DC-4AA1-442B-AE40-A2A301F948FC}" type="presOf" srcId="{3E2FA011-D8CC-4B16-9A57-3F9E69B05C9C}" destId="{14168E2B-5F36-4AD2-8DE9-C99130EF52AE}" srcOrd="0" destOrd="0" presId="urn:microsoft.com/office/officeart/2005/8/layout/hierarchy2"/>
    <dgm:cxn modelId="{5B1F35DE-B402-4BD7-9058-78B77151AAF8}" srcId="{790D5421-2C96-46A5-B3BF-2DCC421F38F7}" destId="{24947BCC-0B2D-406D-A6FB-A57002117895}" srcOrd="3" destOrd="0" parTransId="{0FADBCDE-E758-441D-96C6-D0B5AD86B815}" sibTransId="{EEF03D9E-8625-4182-B41F-3D487C63E76A}"/>
    <dgm:cxn modelId="{BC131A39-5F52-408E-94C4-983416C0CEAB}" type="presOf" srcId="{9D87EF1C-2467-4E66-ACF4-065EDCCA938E}" destId="{ED7F1571-6513-494C-87EA-166085A25A80}" srcOrd="0" destOrd="0" presId="urn:microsoft.com/office/officeart/2005/8/layout/hierarchy2"/>
    <dgm:cxn modelId="{BE1C9D21-8A25-4D55-8E24-BB64477A78E2}" type="presOf" srcId="{5E507EAF-DAA5-4F23-8963-D2B2EA7A9D5D}" destId="{3391D88B-E0DB-4CE4-9BA4-87C3B0828897}" srcOrd="1" destOrd="0" presId="urn:microsoft.com/office/officeart/2005/8/layout/hierarchy2"/>
    <dgm:cxn modelId="{3FC9174D-F1FD-472F-A9C4-1C58E6408D5B}" type="presOf" srcId="{4501335D-B06E-424B-A2E2-9CB9C4242AFE}" destId="{5BBE63F4-1A08-428A-BF0C-2B7D274DD9B3}" srcOrd="0" destOrd="0" presId="urn:microsoft.com/office/officeart/2005/8/layout/hierarchy2"/>
    <dgm:cxn modelId="{8212C7BE-0A03-47B9-826B-308AD47793C9}" type="presParOf" srcId="{55F71D9A-89FD-4BF7-BB78-6ABCBACF1899}" destId="{0CC99723-92D6-4AA3-A875-101ED654BA9C}" srcOrd="0" destOrd="0" presId="urn:microsoft.com/office/officeart/2005/8/layout/hierarchy2"/>
    <dgm:cxn modelId="{B0821301-7076-4AF2-A668-6DDA81D496F6}" type="presParOf" srcId="{0CC99723-92D6-4AA3-A875-101ED654BA9C}" destId="{3974F4EA-C67D-4688-9AB9-8C0259138631}" srcOrd="0" destOrd="0" presId="urn:microsoft.com/office/officeart/2005/8/layout/hierarchy2"/>
    <dgm:cxn modelId="{6740B77B-D467-45A4-A248-385321338168}" type="presParOf" srcId="{0CC99723-92D6-4AA3-A875-101ED654BA9C}" destId="{CD8C7592-DB3A-4C15-9A0D-321198146267}" srcOrd="1" destOrd="0" presId="urn:microsoft.com/office/officeart/2005/8/layout/hierarchy2"/>
    <dgm:cxn modelId="{F7FA6D45-7303-420C-AEC2-E54F74633114}" type="presParOf" srcId="{CD8C7592-DB3A-4C15-9A0D-321198146267}" destId="{14168E2B-5F36-4AD2-8DE9-C99130EF52AE}" srcOrd="0" destOrd="0" presId="urn:microsoft.com/office/officeart/2005/8/layout/hierarchy2"/>
    <dgm:cxn modelId="{2B4D3BE6-397F-444C-813C-A87BAE93AAF7}" type="presParOf" srcId="{14168E2B-5F36-4AD2-8DE9-C99130EF52AE}" destId="{77BB615D-BB9E-45FE-B652-F39B0FAF9AA4}" srcOrd="0" destOrd="0" presId="urn:microsoft.com/office/officeart/2005/8/layout/hierarchy2"/>
    <dgm:cxn modelId="{3463EBD9-BB1D-499B-90B3-564EF8F44A2E}" type="presParOf" srcId="{CD8C7592-DB3A-4C15-9A0D-321198146267}" destId="{36DB843D-21FE-4A73-B028-A9F9E21F2FD7}" srcOrd="1" destOrd="0" presId="urn:microsoft.com/office/officeart/2005/8/layout/hierarchy2"/>
    <dgm:cxn modelId="{113E2DA2-33B1-4B55-B1DF-695F035F04D5}" type="presParOf" srcId="{36DB843D-21FE-4A73-B028-A9F9E21F2FD7}" destId="{67C33643-AC55-47D9-A09A-5E7791DDA7C9}" srcOrd="0" destOrd="0" presId="urn:microsoft.com/office/officeart/2005/8/layout/hierarchy2"/>
    <dgm:cxn modelId="{86AC6811-8E06-4CBB-8923-317DDD48B5E0}" type="presParOf" srcId="{36DB843D-21FE-4A73-B028-A9F9E21F2FD7}" destId="{CFCA2969-73E9-4DA8-B17C-683156075855}" srcOrd="1" destOrd="0" presId="urn:microsoft.com/office/officeart/2005/8/layout/hierarchy2"/>
    <dgm:cxn modelId="{BD422002-B1CC-481B-8C88-1C09433E2766}" type="presParOf" srcId="{CD8C7592-DB3A-4C15-9A0D-321198146267}" destId="{59540D15-F849-4E5E-940F-95994291604B}" srcOrd="2" destOrd="0" presId="urn:microsoft.com/office/officeart/2005/8/layout/hierarchy2"/>
    <dgm:cxn modelId="{B7901B13-95D2-4AE6-A4BD-C786574079C6}" type="presParOf" srcId="{59540D15-F849-4E5E-940F-95994291604B}" destId="{7FCD13D2-16FA-43A6-BCB3-7958A92DA860}" srcOrd="0" destOrd="0" presId="urn:microsoft.com/office/officeart/2005/8/layout/hierarchy2"/>
    <dgm:cxn modelId="{E17F716F-DC1D-4B51-B999-9CB6A2FB61D2}" type="presParOf" srcId="{CD8C7592-DB3A-4C15-9A0D-321198146267}" destId="{F623D058-570E-4D46-B58A-F98A3E07D210}" srcOrd="3" destOrd="0" presId="urn:microsoft.com/office/officeart/2005/8/layout/hierarchy2"/>
    <dgm:cxn modelId="{DEC048E7-36C7-429A-A2F2-8B671E67416C}" type="presParOf" srcId="{F623D058-570E-4D46-B58A-F98A3E07D210}" destId="{ED7F1571-6513-494C-87EA-166085A25A80}" srcOrd="0" destOrd="0" presId="urn:microsoft.com/office/officeart/2005/8/layout/hierarchy2"/>
    <dgm:cxn modelId="{DECB6E66-CD9C-4581-94E2-0FD093C393B3}" type="presParOf" srcId="{F623D058-570E-4D46-B58A-F98A3E07D210}" destId="{B797AD41-3D4E-4799-8349-0960F824393C}" srcOrd="1" destOrd="0" presId="urn:microsoft.com/office/officeart/2005/8/layout/hierarchy2"/>
    <dgm:cxn modelId="{ABCBBD58-CD2C-4313-BF71-5421F7BC31C3}" type="presParOf" srcId="{CD8C7592-DB3A-4C15-9A0D-321198146267}" destId="{DF304348-C9E1-4A0A-8569-CDCFD8D59689}" srcOrd="4" destOrd="0" presId="urn:microsoft.com/office/officeart/2005/8/layout/hierarchy2"/>
    <dgm:cxn modelId="{DB1D70C5-ADCB-44FC-ABD7-16B176EC49AD}" type="presParOf" srcId="{DF304348-C9E1-4A0A-8569-CDCFD8D59689}" destId="{6DE079C0-4D8F-4D91-AD1C-8D1E080F71B3}" srcOrd="0" destOrd="0" presId="urn:microsoft.com/office/officeart/2005/8/layout/hierarchy2"/>
    <dgm:cxn modelId="{72D80C50-A051-43AB-913B-320ED1CA6376}" type="presParOf" srcId="{CD8C7592-DB3A-4C15-9A0D-321198146267}" destId="{B87EE330-A56B-47A6-AE50-F4B42A3E784A}" srcOrd="5" destOrd="0" presId="urn:microsoft.com/office/officeart/2005/8/layout/hierarchy2"/>
    <dgm:cxn modelId="{729A36BC-E218-480F-9557-56C56B8B6F8E}" type="presParOf" srcId="{B87EE330-A56B-47A6-AE50-F4B42A3E784A}" destId="{3089D23B-591A-487C-9B40-8F86A77D165C}" srcOrd="0" destOrd="0" presId="urn:microsoft.com/office/officeart/2005/8/layout/hierarchy2"/>
    <dgm:cxn modelId="{98AD816F-DE22-45CA-A256-E2DE03770E5B}" type="presParOf" srcId="{B87EE330-A56B-47A6-AE50-F4B42A3E784A}" destId="{B800BAE3-023D-4B04-854C-24AA6AC70099}" srcOrd="1" destOrd="0" presId="urn:microsoft.com/office/officeart/2005/8/layout/hierarchy2"/>
    <dgm:cxn modelId="{A0481C47-6850-4500-A76A-6B34A4953743}" type="presParOf" srcId="{CD8C7592-DB3A-4C15-9A0D-321198146267}" destId="{412A4F31-CD00-41A7-AF65-58CBBD0449A6}" srcOrd="6" destOrd="0" presId="urn:microsoft.com/office/officeart/2005/8/layout/hierarchy2"/>
    <dgm:cxn modelId="{1489C4C2-BE0D-4096-9022-AD2071FDB7B2}" type="presParOf" srcId="{412A4F31-CD00-41A7-AF65-58CBBD0449A6}" destId="{2A601F5B-7095-46A9-8095-A4951770C8D5}" srcOrd="0" destOrd="0" presId="urn:microsoft.com/office/officeart/2005/8/layout/hierarchy2"/>
    <dgm:cxn modelId="{8EF17CA4-AC30-4460-8CD0-D709BCC5EB27}" type="presParOf" srcId="{CD8C7592-DB3A-4C15-9A0D-321198146267}" destId="{3A117BD8-B8B1-41A2-AC26-9A1ED231C4AB}" srcOrd="7" destOrd="0" presId="urn:microsoft.com/office/officeart/2005/8/layout/hierarchy2"/>
    <dgm:cxn modelId="{86FC676E-D544-4C1B-8C72-2E93B691CDAD}" type="presParOf" srcId="{3A117BD8-B8B1-41A2-AC26-9A1ED231C4AB}" destId="{E948A94D-F3BA-4C1F-A425-4CCAA2581EB3}" srcOrd="0" destOrd="0" presId="urn:microsoft.com/office/officeart/2005/8/layout/hierarchy2"/>
    <dgm:cxn modelId="{D5B3308F-2564-44E8-9001-B462831B1DFA}" type="presParOf" srcId="{3A117BD8-B8B1-41A2-AC26-9A1ED231C4AB}" destId="{68B34B05-7CAD-479F-A7E5-81E8BF328962}" srcOrd="1" destOrd="0" presId="urn:microsoft.com/office/officeart/2005/8/layout/hierarchy2"/>
    <dgm:cxn modelId="{2EE91A60-5BC5-4D8C-B8BA-A265FD0268A3}" type="presParOf" srcId="{68B34B05-7CAD-479F-A7E5-81E8BF328962}" destId="{D7145A89-ECD9-4B96-A674-31A8471AA86F}" srcOrd="0" destOrd="0" presId="urn:microsoft.com/office/officeart/2005/8/layout/hierarchy2"/>
    <dgm:cxn modelId="{7AE71F1E-382C-4311-8597-EE4C22557597}" type="presParOf" srcId="{D7145A89-ECD9-4B96-A674-31A8471AA86F}" destId="{877DBC63-3FF0-4FA3-B949-12EEC34CE4A9}" srcOrd="0" destOrd="0" presId="urn:microsoft.com/office/officeart/2005/8/layout/hierarchy2"/>
    <dgm:cxn modelId="{D95EF7D7-5C3D-4A93-9D15-AF59945707CB}" type="presParOf" srcId="{68B34B05-7CAD-479F-A7E5-81E8BF328962}" destId="{83DC51B4-1A7D-44AE-9931-D00FA7487530}" srcOrd="1" destOrd="0" presId="urn:microsoft.com/office/officeart/2005/8/layout/hierarchy2"/>
    <dgm:cxn modelId="{F8223E71-CED8-451B-AE1A-739EB34F075A}" type="presParOf" srcId="{83DC51B4-1A7D-44AE-9931-D00FA7487530}" destId="{7D15D734-F398-479B-93B2-137C93479102}" srcOrd="0" destOrd="0" presId="urn:microsoft.com/office/officeart/2005/8/layout/hierarchy2"/>
    <dgm:cxn modelId="{FE0A0AA6-8CEB-4058-8630-BC2E8F45ECD8}" type="presParOf" srcId="{83DC51B4-1A7D-44AE-9931-D00FA7487530}" destId="{5557E957-9AE2-411C-9F07-A810C977EE56}" srcOrd="1" destOrd="0" presId="urn:microsoft.com/office/officeart/2005/8/layout/hierarchy2"/>
    <dgm:cxn modelId="{45AC1643-085D-4477-8031-3D6FF2734762}" type="presParOf" srcId="{68B34B05-7CAD-479F-A7E5-81E8BF328962}" destId="{7B16A909-1204-4E1F-ABB7-07937754C2F7}" srcOrd="2" destOrd="0" presId="urn:microsoft.com/office/officeart/2005/8/layout/hierarchy2"/>
    <dgm:cxn modelId="{B7173B5D-A43C-4C37-8ADF-3C78365BD466}" type="presParOf" srcId="{7B16A909-1204-4E1F-ABB7-07937754C2F7}" destId="{3391D88B-E0DB-4CE4-9BA4-87C3B0828897}" srcOrd="0" destOrd="0" presId="urn:microsoft.com/office/officeart/2005/8/layout/hierarchy2"/>
    <dgm:cxn modelId="{31AA694A-D0D9-4330-B158-2FC2E6DB8680}" type="presParOf" srcId="{68B34B05-7CAD-479F-A7E5-81E8BF328962}" destId="{59594D0D-520C-44D7-8806-21175A8A96E2}" srcOrd="3" destOrd="0" presId="urn:microsoft.com/office/officeart/2005/8/layout/hierarchy2"/>
    <dgm:cxn modelId="{6B73D7BB-6C22-4959-B02F-80E808BA999D}" type="presParOf" srcId="{59594D0D-520C-44D7-8806-21175A8A96E2}" destId="{5BBE63F4-1A08-428A-BF0C-2B7D274DD9B3}" srcOrd="0" destOrd="0" presId="urn:microsoft.com/office/officeart/2005/8/layout/hierarchy2"/>
    <dgm:cxn modelId="{874E2BB2-BBA1-4AE8-873C-CA0BD0C69C8D}" type="presParOf" srcId="{59594D0D-520C-44D7-8806-21175A8A96E2}" destId="{4CEB01B6-E34A-445A-A41C-4EF6C4DE1606}" srcOrd="1" destOrd="0" presId="urn:microsoft.com/office/officeart/2005/8/layout/hierarchy2"/>
    <dgm:cxn modelId="{7D44F954-59FC-455F-8E02-74162884F53D}" type="presParOf" srcId="{68B34B05-7CAD-479F-A7E5-81E8BF328962}" destId="{C582CD95-CE66-4423-B0E8-702CB10330FC}" srcOrd="4" destOrd="0" presId="urn:microsoft.com/office/officeart/2005/8/layout/hierarchy2"/>
    <dgm:cxn modelId="{362B6EB2-1B1F-4622-9B0F-443CBB8D0206}" type="presParOf" srcId="{C582CD95-CE66-4423-B0E8-702CB10330FC}" destId="{825BFD8E-D94A-47D3-A8B8-8504AEBF7477}" srcOrd="0" destOrd="0" presId="urn:microsoft.com/office/officeart/2005/8/layout/hierarchy2"/>
    <dgm:cxn modelId="{F5D9CA73-36BE-47CE-B4E3-F0739FFC1AD4}" type="presParOf" srcId="{68B34B05-7CAD-479F-A7E5-81E8BF328962}" destId="{8929ADB8-938B-40AC-AFED-C5F5D47F1B11}" srcOrd="5" destOrd="0" presId="urn:microsoft.com/office/officeart/2005/8/layout/hierarchy2"/>
    <dgm:cxn modelId="{7FD12197-06EB-4B1A-B710-85FA3036B55B}" type="presParOf" srcId="{8929ADB8-938B-40AC-AFED-C5F5D47F1B11}" destId="{1D77B0E8-E214-43E9-82A2-BA454D5F310F}" srcOrd="0" destOrd="0" presId="urn:microsoft.com/office/officeart/2005/8/layout/hierarchy2"/>
    <dgm:cxn modelId="{E91E2009-1525-4480-875E-1B049962A545}" type="presParOf" srcId="{8929ADB8-938B-40AC-AFED-C5F5D47F1B11}" destId="{E4523416-8496-4321-9EC8-86F61E2A9AC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3EA403-5159-427C-BD1B-82979064DA4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19E89A-954D-4637-971C-7A50905F496B}">
      <dgm:prSet phldrT="[Текст]" custT="1"/>
      <dgm:spPr/>
      <dgm:t>
        <a:bodyPr/>
        <a:lstStyle/>
        <a:p>
          <a:r>
            <a:rPr lang="uk-UA" sz="2800" dirty="0" smtClean="0"/>
            <a:t>Створення сприятливого середовища</a:t>
          </a:r>
          <a:endParaRPr lang="ru-RU" sz="2800" dirty="0"/>
        </a:p>
      </dgm:t>
    </dgm:pt>
    <dgm:pt modelId="{CD3ECF28-C0B5-495E-9FF0-BC0F0C44F155}" type="parTrans" cxnId="{FDEE2C58-BBEF-40C5-BA0A-42569A45E1F9}">
      <dgm:prSet/>
      <dgm:spPr/>
      <dgm:t>
        <a:bodyPr/>
        <a:lstStyle/>
        <a:p>
          <a:endParaRPr lang="ru-RU"/>
        </a:p>
      </dgm:t>
    </dgm:pt>
    <dgm:pt modelId="{6AC90856-0F61-4703-96D9-D846F33926B9}" type="sibTrans" cxnId="{FDEE2C58-BBEF-40C5-BA0A-42569A45E1F9}">
      <dgm:prSet/>
      <dgm:spPr/>
      <dgm:t>
        <a:bodyPr/>
        <a:lstStyle/>
        <a:p>
          <a:endParaRPr lang="ru-RU"/>
        </a:p>
      </dgm:t>
    </dgm:pt>
    <dgm:pt modelId="{ED0F28CA-1F0D-4B77-BA7F-B52C35B41927}">
      <dgm:prSet phldrT="[Текст]" custT="1"/>
      <dgm:spPr/>
      <dgm:t>
        <a:bodyPr/>
        <a:lstStyle/>
        <a:p>
          <a:r>
            <a:rPr lang="uk-UA" sz="2800" dirty="0" smtClean="0"/>
            <a:t>Застосування індивідуального підходу</a:t>
          </a:r>
          <a:endParaRPr lang="ru-RU" sz="2800" dirty="0"/>
        </a:p>
      </dgm:t>
    </dgm:pt>
    <dgm:pt modelId="{BDC71041-6C76-4D08-94FE-1EF58ED02284}" type="parTrans" cxnId="{0C18D2F2-6F9D-46BE-A1DE-57AD26BFC83F}">
      <dgm:prSet/>
      <dgm:spPr/>
      <dgm:t>
        <a:bodyPr/>
        <a:lstStyle/>
        <a:p>
          <a:endParaRPr lang="ru-RU"/>
        </a:p>
      </dgm:t>
    </dgm:pt>
    <dgm:pt modelId="{7EC0412A-2C87-4A30-AEE1-A9238939E7C5}" type="sibTrans" cxnId="{0C18D2F2-6F9D-46BE-A1DE-57AD26BFC83F}">
      <dgm:prSet/>
      <dgm:spPr/>
      <dgm:t>
        <a:bodyPr/>
        <a:lstStyle/>
        <a:p>
          <a:endParaRPr lang="ru-RU"/>
        </a:p>
      </dgm:t>
    </dgm:pt>
    <dgm:pt modelId="{A634F4E0-3653-4802-9023-D309275EFC1A}">
      <dgm:prSet phldrT="[Текст]" custT="1"/>
      <dgm:spPr/>
      <dgm:t>
        <a:bodyPr/>
        <a:lstStyle/>
        <a:p>
          <a:r>
            <a:rPr lang="uk-UA" sz="2800" dirty="0" smtClean="0"/>
            <a:t>Використання в освітній діяльності проблемних, ігрових технологій, методу </a:t>
          </a:r>
          <a:r>
            <a:rPr lang="uk-UA" sz="2800" dirty="0" err="1" smtClean="0"/>
            <a:t>проєкту</a:t>
          </a:r>
          <a:r>
            <a:rPr lang="uk-UA" sz="2800" dirty="0" smtClean="0"/>
            <a:t> тощо</a:t>
          </a:r>
          <a:endParaRPr lang="ru-RU" sz="2800" dirty="0"/>
        </a:p>
      </dgm:t>
    </dgm:pt>
    <dgm:pt modelId="{A7214D37-9174-4D37-A099-AC381897A259}" type="parTrans" cxnId="{6F05648C-5D9D-4D2F-A39D-20D38A634321}">
      <dgm:prSet/>
      <dgm:spPr/>
      <dgm:t>
        <a:bodyPr/>
        <a:lstStyle/>
        <a:p>
          <a:endParaRPr lang="ru-RU"/>
        </a:p>
      </dgm:t>
    </dgm:pt>
    <dgm:pt modelId="{C1BC8C6E-C8EA-45C6-B8D9-7BC3E2493E59}" type="sibTrans" cxnId="{6F05648C-5D9D-4D2F-A39D-20D38A634321}">
      <dgm:prSet/>
      <dgm:spPr/>
      <dgm:t>
        <a:bodyPr/>
        <a:lstStyle/>
        <a:p>
          <a:endParaRPr lang="ru-RU"/>
        </a:p>
      </dgm:t>
    </dgm:pt>
    <dgm:pt modelId="{4B24C273-F07F-4F9B-8485-82F2908E936B}">
      <dgm:prSet phldrT="[Текст]" custT="1"/>
      <dgm:spPr/>
      <dgm:t>
        <a:bodyPr/>
        <a:lstStyle/>
        <a:p>
          <a:r>
            <a:rPr lang="uk-UA" sz="2800" dirty="0" smtClean="0"/>
            <a:t>Розвиток у дітей позитивної самооцінки</a:t>
          </a:r>
          <a:endParaRPr lang="ru-RU" sz="2800" dirty="0"/>
        </a:p>
      </dgm:t>
    </dgm:pt>
    <dgm:pt modelId="{BD9976D1-6D02-4CB9-8DF1-4A8E8C45F668}" type="parTrans" cxnId="{37BBD305-E354-46F4-A92D-292FB3CBF2C0}">
      <dgm:prSet/>
      <dgm:spPr/>
    </dgm:pt>
    <dgm:pt modelId="{439C56D6-4B2E-4108-9964-6D90CD49B2D0}" type="sibTrans" cxnId="{37BBD305-E354-46F4-A92D-292FB3CBF2C0}">
      <dgm:prSet/>
      <dgm:spPr/>
    </dgm:pt>
    <dgm:pt modelId="{91E01D95-CFF0-410E-85D8-5F93AFE144CD}" type="pres">
      <dgm:prSet presAssocID="{E33EA403-5159-427C-BD1B-82979064DA4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E7E17E-5A76-4FC6-BC02-81CB7CC378CF}" type="pres">
      <dgm:prSet presAssocID="{FD19E89A-954D-4637-971C-7A50905F496B}" presName="parentLin" presStyleCnt="0"/>
      <dgm:spPr/>
    </dgm:pt>
    <dgm:pt modelId="{DE8FC132-3C30-4020-8670-ECBB85D2CE2A}" type="pres">
      <dgm:prSet presAssocID="{FD19E89A-954D-4637-971C-7A50905F496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9C8F58E-4837-43BD-8CF5-760FAFA2265E}" type="pres">
      <dgm:prSet presAssocID="{FD19E89A-954D-4637-971C-7A50905F496B}" presName="parentText" presStyleLbl="node1" presStyleIdx="0" presStyleCnt="4" custScaleX="150037" custScaleY="274521" custLinFactNeighborX="-44987" custLinFactNeighborY="10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260EF1-8DE1-41CA-9E1A-F8DB1FFC87A7}" type="pres">
      <dgm:prSet presAssocID="{FD19E89A-954D-4637-971C-7A50905F496B}" presName="negativeSpace" presStyleCnt="0"/>
      <dgm:spPr/>
    </dgm:pt>
    <dgm:pt modelId="{BC7BBF0A-9665-404D-B164-0D64016D86E3}" type="pres">
      <dgm:prSet presAssocID="{FD19E89A-954D-4637-971C-7A50905F496B}" presName="childText" presStyleLbl="conFgAcc1" presStyleIdx="0" presStyleCnt="4">
        <dgm:presLayoutVars>
          <dgm:bulletEnabled val="1"/>
        </dgm:presLayoutVars>
      </dgm:prSet>
      <dgm:spPr/>
    </dgm:pt>
    <dgm:pt modelId="{614BCC41-A923-4A39-B55E-35787984DD92}" type="pres">
      <dgm:prSet presAssocID="{6AC90856-0F61-4703-96D9-D846F33926B9}" presName="spaceBetweenRectangles" presStyleCnt="0"/>
      <dgm:spPr/>
    </dgm:pt>
    <dgm:pt modelId="{AC22357A-BD79-49B8-A064-29AE5E2D4F22}" type="pres">
      <dgm:prSet presAssocID="{ED0F28CA-1F0D-4B77-BA7F-B52C35B41927}" presName="parentLin" presStyleCnt="0"/>
      <dgm:spPr/>
    </dgm:pt>
    <dgm:pt modelId="{53AC43C4-D7B0-4694-8F42-7287357C0DF8}" type="pres">
      <dgm:prSet presAssocID="{ED0F28CA-1F0D-4B77-BA7F-B52C35B4192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069D362-45EF-4551-8AAD-769D661CFF73}" type="pres">
      <dgm:prSet presAssocID="{ED0F28CA-1F0D-4B77-BA7F-B52C35B41927}" presName="parentText" presStyleLbl="node1" presStyleIdx="1" presStyleCnt="4" custScaleX="150037" custScaleY="3189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334A2-A450-4294-A9F2-24F418A5C3E1}" type="pres">
      <dgm:prSet presAssocID="{ED0F28CA-1F0D-4B77-BA7F-B52C35B41927}" presName="negativeSpace" presStyleCnt="0"/>
      <dgm:spPr/>
    </dgm:pt>
    <dgm:pt modelId="{917E83DB-F55F-4790-9546-0BC2F59BF3B3}" type="pres">
      <dgm:prSet presAssocID="{ED0F28CA-1F0D-4B77-BA7F-B52C35B41927}" presName="childText" presStyleLbl="conFgAcc1" presStyleIdx="1" presStyleCnt="4">
        <dgm:presLayoutVars>
          <dgm:bulletEnabled val="1"/>
        </dgm:presLayoutVars>
      </dgm:prSet>
      <dgm:spPr/>
    </dgm:pt>
    <dgm:pt modelId="{E4FFBA7F-12EA-4989-80D9-AA4142EF3FB8}" type="pres">
      <dgm:prSet presAssocID="{7EC0412A-2C87-4A30-AEE1-A9238939E7C5}" presName="spaceBetweenRectangles" presStyleCnt="0"/>
      <dgm:spPr/>
    </dgm:pt>
    <dgm:pt modelId="{60C91984-E39D-49AA-A11E-A2F437E458A7}" type="pres">
      <dgm:prSet presAssocID="{A634F4E0-3653-4802-9023-D309275EFC1A}" presName="parentLin" presStyleCnt="0"/>
      <dgm:spPr/>
    </dgm:pt>
    <dgm:pt modelId="{9E30D3A9-677D-41DB-BADC-B462E7AE907F}" type="pres">
      <dgm:prSet presAssocID="{A634F4E0-3653-4802-9023-D309275EFC1A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0326459-DE55-452D-92C5-AE5831A89577}" type="pres">
      <dgm:prSet presAssocID="{A634F4E0-3653-4802-9023-D309275EFC1A}" presName="parentText" presStyleLbl="node1" presStyleIdx="2" presStyleCnt="4" custScaleX="151070" custScaleY="351951" custLinFactNeighborX="-5595" custLinFactNeighborY="-46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F7F02-C470-4DC6-B0B9-6FA7FEA776B2}" type="pres">
      <dgm:prSet presAssocID="{A634F4E0-3653-4802-9023-D309275EFC1A}" presName="negativeSpace" presStyleCnt="0"/>
      <dgm:spPr/>
    </dgm:pt>
    <dgm:pt modelId="{B377EF89-F198-4E08-B0E3-0DBEBA745762}" type="pres">
      <dgm:prSet presAssocID="{A634F4E0-3653-4802-9023-D309275EFC1A}" presName="childText" presStyleLbl="conFgAcc1" presStyleIdx="2" presStyleCnt="4">
        <dgm:presLayoutVars>
          <dgm:bulletEnabled val="1"/>
        </dgm:presLayoutVars>
      </dgm:prSet>
      <dgm:spPr/>
    </dgm:pt>
    <dgm:pt modelId="{B56927B1-F4A5-4B38-BA30-EA3643B6425B}" type="pres">
      <dgm:prSet presAssocID="{C1BC8C6E-C8EA-45C6-B8D9-7BC3E2493E59}" presName="spaceBetweenRectangles" presStyleCnt="0"/>
      <dgm:spPr/>
    </dgm:pt>
    <dgm:pt modelId="{F0217955-9D03-4180-B30E-2FB639B55DD9}" type="pres">
      <dgm:prSet presAssocID="{4B24C273-F07F-4F9B-8485-82F2908E936B}" presName="parentLin" presStyleCnt="0"/>
      <dgm:spPr/>
    </dgm:pt>
    <dgm:pt modelId="{031FCD05-30FD-44C2-943F-348A686B2A47}" type="pres">
      <dgm:prSet presAssocID="{4B24C273-F07F-4F9B-8485-82F2908E936B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F1DA9D53-A6A3-4670-A200-2BFB7FF8C55E}" type="pres">
      <dgm:prSet presAssocID="{4B24C273-F07F-4F9B-8485-82F2908E936B}" presName="parentText" presStyleLbl="node1" presStyleIdx="3" presStyleCnt="4" custScaleX="110433" custScaleY="247011" custLinFactNeighborX="57457" custLinFactNeighborY="782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566CA8-0C4D-4E5A-95E2-584D27D8E5A7}" type="pres">
      <dgm:prSet presAssocID="{4B24C273-F07F-4F9B-8485-82F2908E936B}" presName="negativeSpace" presStyleCnt="0"/>
      <dgm:spPr/>
    </dgm:pt>
    <dgm:pt modelId="{044C6E10-8990-48B2-9CD5-892B786E3AF6}" type="pres">
      <dgm:prSet presAssocID="{4B24C273-F07F-4F9B-8485-82F2908E936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136DC58-282D-4E6B-93A3-199624FD97B6}" type="presOf" srcId="{4B24C273-F07F-4F9B-8485-82F2908E936B}" destId="{031FCD05-30FD-44C2-943F-348A686B2A47}" srcOrd="0" destOrd="0" presId="urn:microsoft.com/office/officeart/2005/8/layout/list1"/>
    <dgm:cxn modelId="{4447890D-1026-4BFE-8DE5-48ADD2899100}" type="presOf" srcId="{FD19E89A-954D-4637-971C-7A50905F496B}" destId="{DE8FC132-3C30-4020-8670-ECBB85D2CE2A}" srcOrd="0" destOrd="0" presId="urn:microsoft.com/office/officeart/2005/8/layout/list1"/>
    <dgm:cxn modelId="{731DB976-7E56-4171-BE73-C3CDC06B5A49}" type="presOf" srcId="{E33EA403-5159-427C-BD1B-82979064DA45}" destId="{91E01D95-CFF0-410E-85D8-5F93AFE144CD}" srcOrd="0" destOrd="0" presId="urn:microsoft.com/office/officeart/2005/8/layout/list1"/>
    <dgm:cxn modelId="{AF01E849-FDE0-4ABE-B46D-91FB6A76D52F}" type="presOf" srcId="{ED0F28CA-1F0D-4B77-BA7F-B52C35B41927}" destId="{53AC43C4-D7B0-4694-8F42-7287357C0DF8}" srcOrd="0" destOrd="0" presId="urn:microsoft.com/office/officeart/2005/8/layout/list1"/>
    <dgm:cxn modelId="{1B4CA02F-4ED9-470D-A5CE-16000107007D}" type="presOf" srcId="{FD19E89A-954D-4637-971C-7A50905F496B}" destId="{B9C8F58E-4837-43BD-8CF5-760FAFA2265E}" srcOrd="1" destOrd="0" presId="urn:microsoft.com/office/officeart/2005/8/layout/list1"/>
    <dgm:cxn modelId="{0C18D2F2-6F9D-46BE-A1DE-57AD26BFC83F}" srcId="{E33EA403-5159-427C-BD1B-82979064DA45}" destId="{ED0F28CA-1F0D-4B77-BA7F-B52C35B41927}" srcOrd="1" destOrd="0" parTransId="{BDC71041-6C76-4D08-94FE-1EF58ED02284}" sibTransId="{7EC0412A-2C87-4A30-AEE1-A9238939E7C5}"/>
    <dgm:cxn modelId="{6F05648C-5D9D-4D2F-A39D-20D38A634321}" srcId="{E33EA403-5159-427C-BD1B-82979064DA45}" destId="{A634F4E0-3653-4802-9023-D309275EFC1A}" srcOrd="2" destOrd="0" parTransId="{A7214D37-9174-4D37-A099-AC381897A259}" sibTransId="{C1BC8C6E-C8EA-45C6-B8D9-7BC3E2493E59}"/>
    <dgm:cxn modelId="{37BBD305-E354-46F4-A92D-292FB3CBF2C0}" srcId="{E33EA403-5159-427C-BD1B-82979064DA45}" destId="{4B24C273-F07F-4F9B-8485-82F2908E936B}" srcOrd="3" destOrd="0" parTransId="{BD9976D1-6D02-4CB9-8DF1-4A8E8C45F668}" sibTransId="{439C56D6-4B2E-4108-9964-6D90CD49B2D0}"/>
    <dgm:cxn modelId="{F9177261-4F45-4EC3-881F-8950F5D34A8F}" type="presOf" srcId="{ED0F28CA-1F0D-4B77-BA7F-B52C35B41927}" destId="{3069D362-45EF-4551-8AAD-769D661CFF73}" srcOrd="1" destOrd="0" presId="urn:microsoft.com/office/officeart/2005/8/layout/list1"/>
    <dgm:cxn modelId="{CEF7FA0A-F63D-4721-98DC-DC49D1209FB4}" type="presOf" srcId="{4B24C273-F07F-4F9B-8485-82F2908E936B}" destId="{F1DA9D53-A6A3-4670-A200-2BFB7FF8C55E}" srcOrd="1" destOrd="0" presId="urn:microsoft.com/office/officeart/2005/8/layout/list1"/>
    <dgm:cxn modelId="{C581EF9C-519F-480E-BAC6-2419F2E92219}" type="presOf" srcId="{A634F4E0-3653-4802-9023-D309275EFC1A}" destId="{9E30D3A9-677D-41DB-BADC-B462E7AE907F}" srcOrd="0" destOrd="0" presId="urn:microsoft.com/office/officeart/2005/8/layout/list1"/>
    <dgm:cxn modelId="{76835AD7-5B8E-48E4-AF1D-8B462A95A401}" type="presOf" srcId="{A634F4E0-3653-4802-9023-D309275EFC1A}" destId="{60326459-DE55-452D-92C5-AE5831A89577}" srcOrd="1" destOrd="0" presId="urn:microsoft.com/office/officeart/2005/8/layout/list1"/>
    <dgm:cxn modelId="{FDEE2C58-BBEF-40C5-BA0A-42569A45E1F9}" srcId="{E33EA403-5159-427C-BD1B-82979064DA45}" destId="{FD19E89A-954D-4637-971C-7A50905F496B}" srcOrd="0" destOrd="0" parTransId="{CD3ECF28-C0B5-495E-9FF0-BC0F0C44F155}" sibTransId="{6AC90856-0F61-4703-96D9-D846F33926B9}"/>
    <dgm:cxn modelId="{D5EB4EEC-D4DC-42F8-A7AC-4A8CAECC640B}" type="presParOf" srcId="{91E01D95-CFF0-410E-85D8-5F93AFE144CD}" destId="{39E7E17E-5A76-4FC6-BC02-81CB7CC378CF}" srcOrd="0" destOrd="0" presId="urn:microsoft.com/office/officeart/2005/8/layout/list1"/>
    <dgm:cxn modelId="{F10FBBFA-0D0C-4C6D-A157-35875338D92D}" type="presParOf" srcId="{39E7E17E-5A76-4FC6-BC02-81CB7CC378CF}" destId="{DE8FC132-3C30-4020-8670-ECBB85D2CE2A}" srcOrd="0" destOrd="0" presId="urn:microsoft.com/office/officeart/2005/8/layout/list1"/>
    <dgm:cxn modelId="{96D62532-A058-43A1-9F79-873A31BE88DD}" type="presParOf" srcId="{39E7E17E-5A76-4FC6-BC02-81CB7CC378CF}" destId="{B9C8F58E-4837-43BD-8CF5-760FAFA2265E}" srcOrd="1" destOrd="0" presId="urn:microsoft.com/office/officeart/2005/8/layout/list1"/>
    <dgm:cxn modelId="{6475681D-3BE5-4E4E-8158-F071A4182AA4}" type="presParOf" srcId="{91E01D95-CFF0-410E-85D8-5F93AFE144CD}" destId="{8A260EF1-8DE1-41CA-9E1A-F8DB1FFC87A7}" srcOrd="1" destOrd="0" presId="urn:microsoft.com/office/officeart/2005/8/layout/list1"/>
    <dgm:cxn modelId="{CCC4004F-547A-4845-870D-01640BD4651A}" type="presParOf" srcId="{91E01D95-CFF0-410E-85D8-5F93AFE144CD}" destId="{BC7BBF0A-9665-404D-B164-0D64016D86E3}" srcOrd="2" destOrd="0" presId="urn:microsoft.com/office/officeart/2005/8/layout/list1"/>
    <dgm:cxn modelId="{6668BE00-EFA2-43F3-BC8D-A7DAA30E7546}" type="presParOf" srcId="{91E01D95-CFF0-410E-85D8-5F93AFE144CD}" destId="{614BCC41-A923-4A39-B55E-35787984DD92}" srcOrd="3" destOrd="0" presId="urn:microsoft.com/office/officeart/2005/8/layout/list1"/>
    <dgm:cxn modelId="{DB1EF01C-6011-4F5D-A491-BA0CE349096D}" type="presParOf" srcId="{91E01D95-CFF0-410E-85D8-5F93AFE144CD}" destId="{AC22357A-BD79-49B8-A064-29AE5E2D4F22}" srcOrd="4" destOrd="0" presId="urn:microsoft.com/office/officeart/2005/8/layout/list1"/>
    <dgm:cxn modelId="{DC364540-B3C6-466C-B062-BBB0E5CA6CFD}" type="presParOf" srcId="{AC22357A-BD79-49B8-A064-29AE5E2D4F22}" destId="{53AC43C4-D7B0-4694-8F42-7287357C0DF8}" srcOrd="0" destOrd="0" presId="urn:microsoft.com/office/officeart/2005/8/layout/list1"/>
    <dgm:cxn modelId="{5D357177-12F8-4C27-AF3B-91EB21CF6DD4}" type="presParOf" srcId="{AC22357A-BD79-49B8-A064-29AE5E2D4F22}" destId="{3069D362-45EF-4551-8AAD-769D661CFF73}" srcOrd="1" destOrd="0" presId="urn:microsoft.com/office/officeart/2005/8/layout/list1"/>
    <dgm:cxn modelId="{2D7A8CF0-7B92-4C0E-BB15-C087D6E74437}" type="presParOf" srcId="{91E01D95-CFF0-410E-85D8-5F93AFE144CD}" destId="{61B334A2-A450-4294-A9F2-24F418A5C3E1}" srcOrd="5" destOrd="0" presId="urn:microsoft.com/office/officeart/2005/8/layout/list1"/>
    <dgm:cxn modelId="{9899A30F-6D2C-4E56-A189-6D27A959A309}" type="presParOf" srcId="{91E01D95-CFF0-410E-85D8-5F93AFE144CD}" destId="{917E83DB-F55F-4790-9546-0BC2F59BF3B3}" srcOrd="6" destOrd="0" presId="urn:microsoft.com/office/officeart/2005/8/layout/list1"/>
    <dgm:cxn modelId="{973058A7-A16A-4883-BABC-909AC1C6DAE7}" type="presParOf" srcId="{91E01D95-CFF0-410E-85D8-5F93AFE144CD}" destId="{E4FFBA7F-12EA-4989-80D9-AA4142EF3FB8}" srcOrd="7" destOrd="0" presId="urn:microsoft.com/office/officeart/2005/8/layout/list1"/>
    <dgm:cxn modelId="{2FE382AC-EDA8-4B9B-A0DF-E7C9210C0ABF}" type="presParOf" srcId="{91E01D95-CFF0-410E-85D8-5F93AFE144CD}" destId="{60C91984-E39D-49AA-A11E-A2F437E458A7}" srcOrd="8" destOrd="0" presId="urn:microsoft.com/office/officeart/2005/8/layout/list1"/>
    <dgm:cxn modelId="{FC3FE2BD-F438-4106-8DD1-D163833B42CC}" type="presParOf" srcId="{60C91984-E39D-49AA-A11E-A2F437E458A7}" destId="{9E30D3A9-677D-41DB-BADC-B462E7AE907F}" srcOrd="0" destOrd="0" presId="urn:microsoft.com/office/officeart/2005/8/layout/list1"/>
    <dgm:cxn modelId="{BA27B6E5-DF1E-4BA4-A4DC-C9B0D15A1C08}" type="presParOf" srcId="{60C91984-E39D-49AA-A11E-A2F437E458A7}" destId="{60326459-DE55-452D-92C5-AE5831A89577}" srcOrd="1" destOrd="0" presId="urn:microsoft.com/office/officeart/2005/8/layout/list1"/>
    <dgm:cxn modelId="{42DC86FB-EF7E-429C-B505-89A538492474}" type="presParOf" srcId="{91E01D95-CFF0-410E-85D8-5F93AFE144CD}" destId="{66AF7F02-C470-4DC6-B0B9-6FA7FEA776B2}" srcOrd="9" destOrd="0" presId="urn:microsoft.com/office/officeart/2005/8/layout/list1"/>
    <dgm:cxn modelId="{ADB223D7-A732-4BC6-ACF0-8BC4F58EF7DD}" type="presParOf" srcId="{91E01D95-CFF0-410E-85D8-5F93AFE144CD}" destId="{B377EF89-F198-4E08-B0E3-0DBEBA745762}" srcOrd="10" destOrd="0" presId="urn:microsoft.com/office/officeart/2005/8/layout/list1"/>
    <dgm:cxn modelId="{080810AB-A88D-4F4E-AD3A-9FEEE97C87FF}" type="presParOf" srcId="{91E01D95-CFF0-410E-85D8-5F93AFE144CD}" destId="{B56927B1-F4A5-4B38-BA30-EA3643B6425B}" srcOrd="11" destOrd="0" presId="urn:microsoft.com/office/officeart/2005/8/layout/list1"/>
    <dgm:cxn modelId="{52BB48A7-3EF5-4A9C-93C9-5685C2F3A8F6}" type="presParOf" srcId="{91E01D95-CFF0-410E-85D8-5F93AFE144CD}" destId="{F0217955-9D03-4180-B30E-2FB639B55DD9}" srcOrd="12" destOrd="0" presId="urn:microsoft.com/office/officeart/2005/8/layout/list1"/>
    <dgm:cxn modelId="{0F75B19C-6E67-4867-A54A-7DB48E12B7BC}" type="presParOf" srcId="{F0217955-9D03-4180-B30E-2FB639B55DD9}" destId="{031FCD05-30FD-44C2-943F-348A686B2A47}" srcOrd="0" destOrd="0" presId="urn:microsoft.com/office/officeart/2005/8/layout/list1"/>
    <dgm:cxn modelId="{A6E11BFF-F6BB-43FC-8C93-19C6FD6EC127}" type="presParOf" srcId="{F0217955-9D03-4180-B30E-2FB639B55DD9}" destId="{F1DA9D53-A6A3-4670-A200-2BFB7FF8C55E}" srcOrd="1" destOrd="0" presId="urn:microsoft.com/office/officeart/2005/8/layout/list1"/>
    <dgm:cxn modelId="{768524B4-5AC2-40A7-8C77-2E44833B8D7B}" type="presParOf" srcId="{91E01D95-CFF0-410E-85D8-5F93AFE144CD}" destId="{52566CA8-0C4D-4E5A-95E2-584D27D8E5A7}" srcOrd="13" destOrd="0" presId="urn:microsoft.com/office/officeart/2005/8/layout/list1"/>
    <dgm:cxn modelId="{BB2AC6E2-0C32-43AB-8108-D9AEC6BDA992}" type="presParOf" srcId="{91E01D95-CFF0-410E-85D8-5F93AFE144CD}" destId="{044C6E10-8990-48B2-9CD5-892B786E3AF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35BA-B96A-4AAF-82B4-35F022652802}">
      <dsp:nvSpPr>
        <dsp:cNvPr id="0" name=""/>
        <dsp:cNvSpPr/>
      </dsp:nvSpPr>
      <dsp:spPr>
        <a:xfrm>
          <a:off x="-6980803" y="-1068141"/>
          <a:ext cx="8315014" cy="8315014"/>
        </a:xfrm>
        <a:prstGeom prst="blockArc">
          <a:avLst>
            <a:gd name="adj1" fmla="val 18900000"/>
            <a:gd name="adj2" fmla="val 2700000"/>
            <a:gd name="adj3" fmla="val 26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90438-C193-4B69-9F00-3AF18C3767FE}">
      <dsp:nvSpPr>
        <dsp:cNvPr id="0" name=""/>
        <dsp:cNvSpPr/>
      </dsp:nvSpPr>
      <dsp:spPr>
        <a:xfrm>
          <a:off x="433437" y="280885"/>
          <a:ext cx="8419070" cy="561523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5709" tIns="71120" rIns="71120" bIns="7112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вільне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володіння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державною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мовою</a:t>
          </a:r>
          <a:endParaRPr lang="ru-RU" sz="2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437" y="280885"/>
        <a:ext cx="8419070" cy="561523"/>
      </dsp:txXfrm>
    </dsp:sp>
    <dsp:sp modelId="{32240C12-5083-4579-95DB-A613466E68B6}">
      <dsp:nvSpPr>
        <dsp:cNvPr id="0" name=""/>
        <dsp:cNvSpPr/>
      </dsp:nvSpPr>
      <dsp:spPr>
        <a:xfrm>
          <a:off x="82486" y="210694"/>
          <a:ext cx="701903" cy="70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F939ED-6A7A-4B32-924F-2C8FF8A1536C}">
      <dsp:nvSpPr>
        <dsp:cNvPr id="0" name=""/>
        <dsp:cNvSpPr/>
      </dsp:nvSpPr>
      <dsp:spPr>
        <a:xfrm>
          <a:off x="941947" y="1123664"/>
          <a:ext cx="7910561" cy="56152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570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математична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компетентність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компетентності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галузі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природничих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наук,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техніки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технологій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1947" y="1123664"/>
        <a:ext cx="7910561" cy="561523"/>
      </dsp:txXfrm>
    </dsp:sp>
    <dsp:sp modelId="{F365DF49-2D00-473A-B62F-F1FD10BA35E1}">
      <dsp:nvSpPr>
        <dsp:cNvPr id="0" name=""/>
        <dsp:cNvSpPr/>
      </dsp:nvSpPr>
      <dsp:spPr>
        <a:xfrm>
          <a:off x="590995" y="1053473"/>
          <a:ext cx="701903" cy="70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09F68-D2E1-48EE-A603-F5A2013441C3}">
      <dsp:nvSpPr>
        <dsp:cNvPr id="0" name=""/>
        <dsp:cNvSpPr/>
      </dsp:nvSpPr>
      <dsp:spPr>
        <a:xfrm>
          <a:off x="1173061" y="1965825"/>
          <a:ext cx="7631900" cy="561523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570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компетентність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галузі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природничих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наук,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техніки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технологій</a:t>
          </a:r>
          <a:endParaRPr lang="ru-RU" sz="2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3061" y="1965825"/>
        <a:ext cx="7631900" cy="561523"/>
      </dsp:txXfrm>
    </dsp:sp>
    <dsp:sp modelId="{7096D6E6-1F5F-4F2F-A6B8-6A8BC8DED8C2}">
      <dsp:nvSpPr>
        <dsp:cNvPr id="0" name=""/>
        <dsp:cNvSpPr/>
      </dsp:nvSpPr>
      <dsp:spPr>
        <a:xfrm>
          <a:off x="869656" y="1895634"/>
          <a:ext cx="701903" cy="70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2BE59-5FD4-4A1C-BEB2-6CE314916014}">
      <dsp:nvSpPr>
        <dsp:cNvPr id="0" name=""/>
        <dsp:cNvSpPr/>
      </dsp:nvSpPr>
      <dsp:spPr>
        <a:xfrm>
          <a:off x="1309582" y="2808603"/>
          <a:ext cx="7542926" cy="5615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57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інформаційно-комунікаційна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компетентність</a:t>
          </a:r>
          <a:endParaRPr lang="ru-RU" sz="2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09582" y="2808603"/>
        <a:ext cx="7542926" cy="561523"/>
      </dsp:txXfrm>
    </dsp:sp>
    <dsp:sp modelId="{9802CA34-E5C6-4461-93A2-9138BA44B351}">
      <dsp:nvSpPr>
        <dsp:cNvPr id="0" name=""/>
        <dsp:cNvSpPr/>
      </dsp:nvSpPr>
      <dsp:spPr>
        <a:xfrm>
          <a:off x="958630" y="2738413"/>
          <a:ext cx="701903" cy="70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50BA9-BFEB-4095-ADF3-DEA935B95E71}">
      <dsp:nvSpPr>
        <dsp:cNvPr id="0" name=""/>
        <dsp:cNvSpPr/>
      </dsp:nvSpPr>
      <dsp:spPr>
        <a:xfrm>
          <a:off x="1220608" y="3651382"/>
          <a:ext cx="7631900" cy="56152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57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навчання впродовж життя</a:t>
          </a:r>
          <a:endParaRPr lang="ru-RU" sz="2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20608" y="3651382"/>
        <a:ext cx="7631900" cy="561523"/>
      </dsp:txXfrm>
    </dsp:sp>
    <dsp:sp modelId="{20D04F57-3295-4717-9781-77B221CC8489}">
      <dsp:nvSpPr>
        <dsp:cNvPr id="0" name=""/>
        <dsp:cNvSpPr/>
      </dsp:nvSpPr>
      <dsp:spPr>
        <a:xfrm>
          <a:off x="869656" y="3581192"/>
          <a:ext cx="701903" cy="70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FC7A6-5745-40EC-9DFF-8A2185527EBD}">
      <dsp:nvSpPr>
        <dsp:cNvPr id="0" name=""/>
        <dsp:cNvSpPr/>
      </dsp:nvSpPr>
      <dsp:spPr>
        <a:xfrm>
          <a:off x="1024433" y="4545793"/>
          <a:ext cx="7910561" cy="5615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57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культурна компетентність</a:t>
          </a:r>
          <a:endParaRPr lang="ru-RU" sz="2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4433" y="4545793"/>
        <a:ext cx="7910561" cy="561523"/>
      </dsp:txXfrm>
    </dsp:sp>
    <dsp:sp modelId="{3BB04288-C78E-4180-89EF-805B0C88C698}">
      <dsp:nvSpPr>
        <dsp:cNvPr id="0" name=""/>
        <dsp:cNvSpPr/>
      </dsp:nvSpPr>
      <dsp:spPr>
        <a:xfrm>
          <a:off x="590995" y="4423353"/>
          <a:ext cx="701903" cy="70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8E103-1622-45F8-8194-A6BB3EB6F277}">
      <dsp:nvSpPr>
        <dsp:cNvPr id="0" name=""/>
        <dsp:cNvSpPr/>
      </dsp:nvSpPr>
      <dsp:spPr>
        <a:xfrm>
          <a:off x="433437" y="5336322"/>
          <a:ext cx="8419070" cy="56152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57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підприємливість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фінансова</a:t>
          </a:r>
          <a:r>
            <a:rPr lang="ru-RU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грамотність</a:t>
          </a:r>
          <a:endParaRPr lang="ru-RU" sz="2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437" y="5336322"/>
        <a:ext cx="8419070" cy="561523"/>
      </dsp:txXfrm>
    </dsp:sp>
    <dsp:sp modelId="{5B9EE2F2-5051-43A4-A027-19A5E24113DD}">
      <dsp:nvSpPr>
        <dsp:cNvPr id="0" name=""/>
        <dsp:cNvSpPr/>
      </dsp:nvSpPr>
      <dsp:spPr>
        <a:xfrm>
          <a:off x="82486" y="5266132"/>
          <a:ext cx="701903" cy="70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BC01DD-E818-4020-8345-DF6D4A1F456C}">
      <dsp:nvSpPr>
        <dsp:cNvPr id="0" name=""/>
        <dsp:cNvSpPr/>
      </dsp:nvSpPr>
      <dsp:spPr>
        <a:xfrm>
          <a:off x="1540701" y="187767"/>
          <a:ext cx="5932694" cy="104370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Завдання педагога</a:t>
          </a:r>
          <a:endParaRPr lang="ru-RU" sz="36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71270" y="218336"/>
        <a:ext cx="5871556" cy="982563"/>
      </dsp:txXfrm>
    </dsp:sp>
    <dsp:sp modelId="{8D72C4CD-BD00-42D3-962D-6A0CC964741B}">
      <dsp:nvSpPr>
        <dsp:cNvPr id="0" name=""/>
        <dsp:cNvSpPr/>
      </dsp:nvSpPr>
      <dsp:spPr>
        <a:xfrm rot="2565158">
          <a:off x="5046093" y="1311629"/>
          <a:ext cx="619432" cy="36529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155682" y="1384688"/>
        <a:ext cx="400255" cy="219177"/>
      </dsp:txXfrm>
    </dsp:sp>
    <dsp:sp modelId="{3A778496-0B9F-45B5-A462-BDE8B5DDC126}">
      <dsp:nvSpPr>
        <dsp:cNvPr id="0" name=""/>
        <dsp:cNvSpPr/>
      </dsp:nvSpPr>
      <dsp:spPr>
        <a:xfrm>
          <a:off x="4872238" y="1757084"/>
          <a:ext cx="3076520" cy="142445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збагатити особистий досвід дітей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913959" y="1798805"/>
        <a:ext cx="2993078" cy="1341012"/>
      </dsp:txXfrm>
    </dsp:sp>
    <dsp:sp modelId="{B90A7E7B-9A58-44B2-8CC2-A7091C34C659}">
      <dsp:nvSpPr>
        <dsp:cNvPr id="0" name=""/>
        <dsp:cNvSpPr/>
      </dsp:nvSpPr>
      <dsp:spPr>
        <a:xfrm rot="8100000">
          <a:off x="5061491" y="3325956"/>
          <a:ext cx="619432" cy="36529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5171079" y="3399015"/>
        <a:ext cx="400255" cy="219177"/>
      </dsp:txXfrm>
    </dsp:sp>
    <dsp:sp modelId="{A2CA8D9F-7CBA-4630-AB01-CA8BA1B5F853}">
      <dsp:nvSpPr>
        <dsp:cNvPr id="0" name=""/>
        <dsp:cNvSpPr/>
      </dsp:nvSpPr>
      <dsp:spPr>
        <a:xfrm>
          <a:off x="2128148" y="3835668"/>
          <a:ext cx="4554882" cy="1277105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універсальних</a:t>
          </a:r>
          <a:r>
            <a:rPr lang="ru-RU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умінь</a:t>
          </a:r>
          <a:r>
            <a:rPr lang="ru-RU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здібностей</a:t>
          </a:r>
          <a:endParaRPr lang="ru-RU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5553" y="3873073"/>
        <a:ext cx="4480072" cy="1202295"/>
      </dsp:txXfrm>
    </dsp:sp>
    <dsp:sp modelId="{938EED36-8CE1-4F31-A3BB-4073B8868B8B}">
      <dsp:nvSpPr>
        <dsp:cNvPr id="0" name=""/>
        <dsp:cNvSpPr/>
      </dsp:nvSpPr>
      <dsp:spPr>
        <a:xfrm rot="13500000">
          <a:off x="3136500" y="3332200"/>
          <a:ext cx="619432" cy="36529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246088" y="3405259"/>
        <a:ext cx="400255" cy="219177"/>
      </dsp:txXfrm>
    </dsp:sp>
    <dsp:sp modelId="{2CAA6780-D476-4B5D-BDB4-6DE3A48D4CAF}">
      <dsp:nvSpPr>
        <dsp:cNvPr id="0" name=""/>
        <dsp:cNvSpPr/>
      </dsp:nvSpPr>
      <dsp:spPr>
        <a:xfrm>
          <a:off x="829481" y="1744596"/>
          <a:ext cx="3142398" cy="144943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навчити дітей застосовувати набуті знання в різних умовах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871933" y="1787048"/>
        <a:ext cx="3057494" cy="1364526"/>
      </dsp:txXfrm>
    </dsp:sp>
    <dsp:sp modelId="{BA7A4758-8430-4D24-821A-B1C014FAEC2F}">
      <dsp:nvSpPr>
        <dsp:cNvPr id="0" name=""/>
        <dsp:cNvSpPr/>
      </dsp:nvSpPr>
      <dsp:spPr>
        <a:xfrm rot="19207445">
          <a:off x="3265564" y="1305385"/>
          <a:ext cx="619432" cy="36529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375153" y="1378444"/>
        <a:ext cx="400255" cy="2191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4F4EA-C67D-4688-9AB9-8C0259138631}">
      <dsp:nvSpPr>
        <dsp:cNvPr id="0" name=""/>
        <dsp:cNvSpPr/>
      </dsp:nvSpPr>
      <dsp:spPr>
        <a:xfrm>
          <a:off x="257236" y="1883178"/>
          <a:ext cx="3375947" cy="153661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У </a:t>
          </a:r>
          <a:r>
            <a:rPr lang="ru-RU" sz="28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структурі</a:t>
          </a:r>
          <a:r>
            <a:rPr lang="ru-RU" sz="2800" b="1" kern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компетентності</a:t>
          </a:r>
          <a:r>
            <a:rPr lang="ru-RU" sz="2800" b="1" kern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виокремлюють</a:t>
          </a:r>
          <a:r>
            <a:rPr lang="ru-RU" sz="2800" b="1" kern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такі</a:t>
          </a:r>
          <a:r>
            <a:rPr lang="ru-RU" sz="2800" b="1" kern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компоненти</a:t>
          </a:r>
          <a:r>
            <a:rPr lang="ru-RU" sz="2800" b="1" kern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302242" y="1928184"/>
        <a:ext cx="3285935" cy="1446603"/>
      </dsp:txXfrm>
    </dsp:sp>
    <dsp:sp modelId="{14168E2B-5F36-4AD2-8DE9-C99130EF52AE}">
      <dsp:nvSpPr>
        <dsp:cNvPr id="0" name=""/>
        <dsp:cNvSpPr/>
      </dsp:nvSpPr>
      <dsp:spPr>
        <a:xfrm rot="18111113">
          <a:off x="3248655" y="1956951"/>
          <a:ext cx="1628411" cy="5871"/>
        </a:xfrm>
        <a:custGeom>
          <a:avLst/>
          <a:gdLst/>
          <a:ahLst/>
          <a:cxnLst/>
          <a:rect l="0" t="0" r="0" b="0"/>
          <a:pathLst>
            <a:path>
              <a:moveTo>
                <a:pt x="0" y="2935"/>
              </a:moveTo>
              <a:lnTo>
                <a:pt x="1628411" y="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22150" y="1919177"/>
        <a:ext cx="81420" cy="81420"/>
      </dsp:txXfrm>
    </dsp:sp>
    <dsp:sp modelId="{67C33643-AC55-47D9-A09A-5E7791DDA7C9}">
      <dsp:nvSpPr>
        <dsp:cNvPr id="0" name=""/>
        <dsp:cNvSpPr/>
      </dsp:nvSpPr>
      <dsp:spPr>
        <a:xfrm>
          <a:off x="4492537" y="1002571"/>
          <a:ext cx="3595393" cy="5314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мотиваційний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4508102" y="1018136"/>
        <a:ext cx="3564263" cy="500305"/>
      </dsp:txXfrm>
    </dsp:sp>
    <dsp:sp modelId="{59540D15-F849-4E5E-940F-95994291604B}">
      <dsp:nvSpPr>
        <dsp:cNvPr id="0" name=""/>
        <dsp:cNvSpPr/>
      </dsp:nvSpPr>
      <dsp:spPr>
        <a:xfrm rot="19207179">
          <a:off x="3493538" y="2263625"/>
          <a:ext cx="1200662" cy="5871"/>
        </a:xfrm>
        <a:custGeom>
          <a:avLst/>
          <a:gdLst/>
          <a:ahLst/>
          <a:cxnLst/>
          <a:rect l="0" t="0" r="0" b="0"/>
          <a:pathLst>
            <a:path>
              <a:moveTo>
                <a:pt x="0" y="2935"/>
              </a:moveTo>
              <a:lnTo>
                <a:pt x="1200662" y="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63852" y="2236545"/>
        <a:ext cx="60033" cy="60033"/>
      </dsp:txXfrm>
    </dsp:sp>
    <dsp:sp modelId="{ED7F1571-6513-494C-87EA-166085A25A80}">
      <dsp:nvSpPr>
        <dsp:cNvPr id="0" name=""/>
        <dsp:cNvSpPr/>
      </dsp:nvSpPr>
      <dsp:spPr>
        <a:xfrm>
          <a:off x="4554554" y="1642799"/>
          <a:ext cx="4084322" cy="4776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когнітивний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4568545" y="1656790"/>
        <a:ext cx="4056340" cy="449693"/>
      </dsp:txXfrm>
    </dsp:sp>
    <dsp:sp modelId="{DF304348-C9E1-4A0A-8569-CDCFD8D59689}">
      <dsp:nvSpPr>
        <dsp:cNvPr id="0" name=""/>
        <dsp:cNvSpPr/>
      </dsp:nvSpPr>
      <dsp:spPr>
        <a:xfrm rot="20990143">
          <a:off x="3627187" y="2581124"/>
          <a:ext cx="764153" cy="5871"/>
        </a:xfrm>
        <a:custGeom>
          <a:avLst/>
          <a:gdLst/>
          <a:ahLst/>
          <a:cxnLst/>
          <a:rect l="0" t="0" r="0" b="0"/>
          <a:pathLst>
            <a:path>
              <a:moveTo>
                <a:pt x="0" y="2935"/>
              </a:moveTo>
              <a:lnTo>
                <a:pt x="764153" y="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90160" y="2564956"/>
        <a:ext cx="38207" cy="38207"/>
      </dsp:txXfrm>
    </dsp:sp>
    <dsp:sp modelId="{3089D23B-591A-487C-9B40-8F86A77D165C}">
      <dsp:nvSpPr>
        <dsp:cNvPr id="0" name=""/>
        <dsp:cNvSpPr/>
      </dsp:nvSpPr>
      <dsp:spPr>
        <a:xfrm>
          <a:off x="4385344" y="2246733"/>
          <a:ext cx="4422287" cy="5398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діяльнісний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4401154" y="2262543"/>
        <a:ext cx="4390667" cy="508182"/>
      </dsp:txXfrm>
    </dsp:sp>
    <dsp:sp modelId="{412A4F31-CD00-41A7-AF65-58CBBD0449A6}">
      <dsp:nvSpPr>
        <dsp:cNvPr id="0" name=""/>
        <dsp:cNvSpPr/>
      </dsp:nvSpPr>
      <dsp:spPr>
        <a:xfrm rot="1589480">
          <a:off x="3528667" y="3092565"/>
          <a:ext cx="1990820" cy="5871"/>
        </a:xfrm>
        <a:custGeom>
          <a:avLst/>
          <a:gdLst/>
          <a:ahLst/>
          <a:cxnLst/>
          <a:rect l="0" t="0" r="0" b="0"/>
          <a:pathLst>
            <a:path>
              <a:moveTo>
                <a:pt x="0" y="2935"/>
              </a:moveTo>
              <a:lnTo>
                <a:pt x="1990820" y="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474307" y="3045730"/>
        <a:ext cx="99541" cy="99541"/>
      </dsp:txXfrm>
    </dsp:sp>
    <dsp:sp modelId="{E948A94D-F3BA-4C1F-A425-4CCAA2581EB3}">
      <dsp:nvSpPr>
        <dsp:cNvPr id="0" name=""/>
        <dsp:cNvSpPr/>
      </dsp:nvSpPr>
      <dsp:spPr>
        <a:xfrm>
          <a:off x="5414972" y="3254940"/>
          <a:ext cx="2516439" cy="56915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особистісний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5431642" y="3271610"/>
        <a:ext cx="2483099" cy="535812"/>
      </dsp:txXfrm>
    </dsp:sp>
    <dsp:sp modelId="{D7145A89-ECD9-4B96-A674-31A8471AA86F}">
      <dsp:nvSpPr>
        <dsp:cNvPr id="0" name=""/>
        <dsp:cNvSpPr/>
      </dsp:nvSpPr>
      <dsp:spPr>
        <a:xfrm rot="10054596">
          <a:off x="1368629" y="4250883"/>
          <a:ext cx="6640528" cy="5871"/>
        </a:xfrm>
        <a:custGeom>
          <a:avLst/>
          <a:gdLst/>
          <a:ahLst/>
          <a:cxnLst/>
          <a:rect l="0" t="0" r="0" b="0"/>
          <a:pathLst>
            <a:path>
              <a:moveTo>
                <a:pt x="0" y="2935"/>
              </a:moveTo>
              <a:lnTo>
                <a:pt x="6640528" y="293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4522880" y="4087805"/>
        <a:ext cx="332026" cy="332026"/>
      </dsp:txXfrm>
    </dsp:sp>
    <dsp:sp modelId="{7D15D734-F398-479B-93B2-137C93479102}">
      <dsp:nvSpPr>
        <dsp:cNvPr id="0" name=""/>
        <dsp:cNvSpPr/>
      </dsp:nvSpPr>
      <dsp:spPr>
        <a:xfrm>
          <a:off x="1446375" y="4248543"/>
          <a:ext cx="1741240" cy="1439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емоційно-вольовий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8526" y="4290694"/>
        <a:ext cx="1656938" cy="1354853"/>
      </dsp:txXfrm>
    </dsp:sp>
    <dsp:sp modelId="{7B16A909-1204-4E1F-ABB7-07937754C2F7}">
      <dsp:nvSpPr>
        <dsp:cNvPr id="0" name=""/>
        <dsp:cNvSpPr/>
      </dsp:nvSpPr>
      <dsp:spPr>
        <a:xfrm rot="9349190">
          <a:off x="3401508" y="4506887"/>
          <a:ext cx="4737743" cy="5871"/>
        </a:xfrm>
        <a:custGeom>
          <a:avLst/>
          <a:gdLst/>
          <a:ahLst/>
          <a:cxnLst/>
          <a:rect l="0" t="0" r="0" b="0"/>
          <a:pathLst>
            <a:path>
              <a:moveTo>
                <a:pt x="0" y="2935"/>
              </a:moveTo>
              <a:lnTo>
                <a:pt x="4737743" y="293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5651936" y="4391379"/>
        <a:ext cx="236887" cy="236887"/>
      </dsp:txXfrm>
    </dsp:sp>
    <dsp:sp modelId="{5BBE63F4-1A08-428A-BF0C-2B7D274DD9B3}">
      <dsp:nvSpPr>
        <dsp:cNvPr id="0" name=""/>
        <dsp:cNvSpPr/>
      </dsp:nvSpPr>
      <dsp:spPr>
        <a:xfrm>
          <a:off x="3609348" y="5293514"/>
          <a:ext cx="1943382" cy="3732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ціннісний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20280" y="5304446"/>
        <a:ext cx="1921518" cy="351368"/>
      </dsp:txXfrm>
    </dsp:sp>
    <dsp:sp modelId="{C582CD95-CE66-4423-B0E8-702CB10330FC}">
      <dsp:nvSpPr>
        <dsp:cNvPr id="0" name=""/>
        <dsp:cNvSpPr/>
      </dsp:nvSpPr>
      <dsp:spPr>
        <a:xfrm rot="8123850">
          <a:off x="5558284" y="4509931"/>
          <a:ext cx="2772352" cy="5871"/>
        </a:xfrm>
        <a:custGeom>
          <a:avLst/>
          <a:gdLst/>
          <a:ahLst/>
          <a:cxnLst/>
          <a:rect l="0" t="0" r="0" b="0"/>
          <a:pathLst>
            <a:path>
              <a:moveTo>
                <a:pt x="0" y="2935"/>
              </a:moveTo>
              <a:lnTo>
                <a:pt x="2772352" y="293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6875152" y="4443558"/>
        <a:ext cx="138617" cy="138617"/>
      </dsp:txXfrm>
    </dsp:sp>
    <dsp:sp modelId="{1D77B0E8-E214-43E9-82A2-BA454D5F310F}">
      <dsp:nvSpPr>
        <dsp:cNvPr id="0" name=""/>
        <dsp:cNvSpPr/>
      </dsp:nvSpPr>
      <dsp:spPr>
        <a:xfrm>
          <a:off x="5957509" y="5264216"/>
          <a:ext cx="2554541" cy="444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рефлексивний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70513" y="5277220"/>
        <a:ext cx="2528533" cy="4179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BBF0A-9665-404D-B164-0D64016D86E3}">
      <dsp:nvSpPr>
        <dsp:cNvPr id="0" name=""/>
        <dsp:cNvSpPr/>
      </dsp:nvSpPr>
      <dsp:spPr>
        <a:xfrm>
          <a:off x="0" y="737165"/>
          <a:ext cx="6408712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C8F58E-4837-43BD-8CF5-760FAFA2265E}">
      <dsp:nvSpPr>
        <dsp:cNvPr id="0" name=""/>
        <dsp:cNvSpPr/>
      </dsp:nvSpPr>
      <dsp:spPr>
        <a:xfrm>
          <a:off x="160099" y="77384"/>
          <a:ext cx="6112940" cy="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564" tIns="0" rIns="16956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Створення сприятливого середовища</a:t>
          </a:r>
          <a:endParaRPr lang="ru-RU" sz="2800" kern="1200" dirty="0"/>
        </a:p>
      </dsp:txBody>
      <dsp:txXfrm>
        <a:off x="199659" y="116944"/>
        <a:ext cx="6033820" cy="731265"/>
      </dsp:txXfrm>
    </dsp:sp>
    <dsp:sp modelId="{917E83DB-F55F-4790-9546-0BC2F59BF3B3}">
      <dsp:nvSpPr>
        <dsp:cNvPr id="0" name=""/>
        <dsp:cNvSpPr/>
      </dsp:nvSpPr>
      <dsp:spPr>
        <a:xfrm>
          <a:off x="0" y="1837156"/>
          <a:ext cx="6408712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69D362-45EF-4551-8AAD-769D661CFF73}">
      <dsp:nvSpPr>
        <dsp:cNvPr id="0" name=""/>
        <dsp:cNvSpPr/>
      </dsp:nvSpPr>
      <dsp:spPr>
        <a:xfrm>
          <a:off x="291020" y="1043165"/>
          <a:ext cx="6112940" cy="9415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564" tIns="0" rIns="16956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Застосування індивідуального підходу</a:t>
          </a:r>
          <a:endParaRPr lang="ru-RU" sz="2800" kern="1200" dirty="0"/>
        </a:p>
      </dsp:txBody>
      <dsp:txXfrm>
        <a:off x="336985" y="1089130"/>
        <a:ext cx="6021010" cy="849660"/>
      </dsp:txXfrm>
    </dsp:sp>
    <dsp:sp modelId="{B377EF89-F198-4E08-B0E3-0DBEBA745762}">
      <dsp:nvSpPr>
        <dsp:cNvPr id="0" name=""/>
        <dsp:cNvSpPr/>
      </dsp:nvSpPr>
      <dsp:spPr>
        <a:xfrm>
          <a:off x="0" y="3034515"/>
          <a:ext cx="6408712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26459-DE55-452D-92C5-AE5831A89577}">
      <dsp:nvSpPr>
        <dsp:cNvPr id="0" name=""/>
        <dsp:cNvSpPr/>
      </dsp:nvSpPr>
      <dsp:spPr>
        <a:xfrm>
          <a:off x="272965" y="2129394"/>
          <a:ext cx="6115317" cy="10389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564" tIns="0" rIns="16956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Використання в освітній діяльності проблемних, ігрових технологій, методу </a:t>
          </a:r>
          <a:r>
            <a:rPr lang="uk-UA" sz="2800" kern="1200" dirty="0" err="1" smtClean="0"/>
            <a:t>проєкту</a:t>
          </a:r>
          <a:r>
            <a:rPr lang="uk-UA" sz="2800" kern="1200" dirty="0" smtClean="0"/>
            <a:t> тощо</a:t>
          </a:r>
          <a:endParaRPr lang="ru-RU" sz="2800" kern="1200" dirty="0"/>
        </a:p>
      </dsp:txBody>
      <dsp:txXfrm>
        <a:off x="323683" y="2180112"/>
        <a:ext cx="6013881" cy="937523"/>
      </dsp:txXfrm>
    </dsp:sp>
    <dsp:sp modelId="{044C6E10-8990-48B2-9CD5-892B786E3AF6}">
      <dsp:nvSpPr>
        <dsp:cNvPr id="0" name=""/>
        <dsp:cNvSpPr/>
      </dsp:nvSpPr>
      <dsp:spPr>
        <a:xfrm>
          <a:off x="0" y="3922092"/>
          <a:ext cx="6408712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A9D53-A6A3-4670-A200-2BFB7FF8C55E}">
      <dsp:nvSpPr>
        <dsp:cNvPr id="0" name=""/>
        <dsp:cNvSpPr/>
      </dsp:nvSpPr>
      <dsp:spPr>
        <a:xfrm>
          <a:off x="504055" y="3519295"/>
          <a:ext cx="4949295" cy="729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564" tIns="0" rIns="16956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Розвиток у дітей позитивної самооцінки</a:t>
          </a:r>
          <a:endParaRPr lang="ru-RU" sz="2800" kern="1200" dirty="0"/>
        </a:p>
      </dsp:txBody>
      <dsp:txXfrm>
        <a:off x="539650" y="3554890"/>
        <a:ext cx="4878105" cy="657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emetodyst.mcfr.ua/npd-doc?npmid=94&amp;npid=50714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772400" cy="20882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i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Компетентнісний</a:t>
            </a:r>
            <a:r>
              <a:rPr lang="uk-UA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підхід–новий</a:t>
            </a:r>
            <a:r>
              <a:rPr lang="uk-UA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вектор в дошкільній освіті</a:t>
            </a:r>
            <a:endParaRPr lang="ru-RU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4104456" cy="122413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sz="2600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Спікер-</a:t>
            </a:r>
            <a:r>
              <a:rPr lang="uk-UA" sz="2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вихователь-методист </a:t>
            </a:r>
          </a:p>
          <a:p>
            <a:pPr lvl="0"/>
            <a:r>
              <a:rPr lang="uk-UA" sz="2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КЗ “ЗДО </a:t>
            </a:r>
            <a:r>
              <a:rPr lang="uk-UA" sz="2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 38 </a:t>
            </a:r>
            <a:r>
              <a:rPr lang="uk-UA" sz="2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ВМР”</a:t>
            </a:r>
          </a:p>
          <a:p>
            <a:pPr lvl="0"/>
            <a:r>
              <a:rPr lang="uk-UA" sz="2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Ольга </a:t>
            </a:r>
            <a:r>
              <a:rPr lang="uk-UA" sz="2600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Долганова</a:t>
            </a:r>
            <a:endParaRPr lang="uk-UA" sz="2600" b="1" i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4" name="Рисунок 3" descr="C:\Users\User\Desktop\Долганов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21088"/>
            <a:ext cx="1872208" cy="24482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827584" y="476672"/>
            <a:ext cx="7488832" cy="14401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endParaRPr lang="uk-UA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міської Школи молодого майстра </a:t>
            </a:r>
          </a:p>
          <a:p>
            <a:pPr algn="ctr"/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вихователів ЗДО ВМТГ</a:t>
            </a:r>
            <a:r>
              <a:rPr lang="uk-UA" sz="2400" b="1" i="1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ІІ-й</a:t>
            </a:r>
            <a:r>
              <a:rPr lang="uk-UA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рік роботи)</a:t>
            </a:r>
            <a:endParaRPr lang="uk-UA" sz="2400" b="1" i="1" dirty="0" smtClean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4365104"/>
            <a:ext cx="3744416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травня 2023      13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:00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0" y="2060848"/>
            <a:ext cx="9601196" cy="130386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Дякую за увагу!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715327043"/>
              </p:ext>
            </p:extLst>
          </p:nvPr>
        </p:nvGraphicFramePr>
        <p:xfrm>
          <a:off x="68580" y="561703"/>
          <a:ext cx="8934995" cy="6178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235132" y="1018903"/>
            <a:ext cx="11658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0"/>
            <a:ext cx="6804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У Законі України</a:t>
            </a:r>
            <a:r>
              <a:rPr lang="ru-RU" sz="2400" dirty="0" smtClean="0"/>
              <a:t> </a:t>
            </a:r>
            <a:r>
              <a:rPr lang="uk-UA" sz="2400" dirty="0" smtClean="0">
                <a:hlinkClick r:id="rId7"/>
              </a:rPr>
              <a:t>«Про освіту»</a:t>
            </a:r>
            <a:r>
              <a:rPr lang="ru-RU" sz="2400" dirty="0" smtClean="0"/>
              <a:t> </a:t>
            </a:r>
            <a:r>
              <a:rPr lang="uk-UA" sz="2400" dirty="0" smtClean="0"/>
              <a:t> визначені</a:t>
            </a:r>
            <a:r>
              <a:rPr lang="ru-RU" sz="2400" dirty="0" smtClean="0"/>
              <a:t> </a:t>
            </a:r>
            <a:r>
              <a:rPr lang="uk-UA" sz="2400" b="1" dirty="0" smtClean="0"/>
              <a:t>ключові компетентності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56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Мем увага - создать бесплатн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1924050" cy="285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771800" y="548680"/>
            <a:ext cx="57606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наскрізний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компетентностей у </a:t>
            </a:r>
            <a:r>
              <a:rPr lang="ru-RU" sz="2400" dirty="0" err="1" smtClean="0"/>
              <a:t>дитини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необхідно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розпочинати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ключові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компетентності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етапі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дошкільного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дитинства</a:t>
            </a:r>
            <a:r>
              <a:rPr lang="ru-RU" sz="2400" dirty="0" smtClean="0"/>
              <a:t>. 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        </a:t>
            </a:r>
            <a:r>
              <a:rPr lang="ru-RU" sz="2400" dirty="0" err="1" smtClean="0"/>
              <a:t>Вихователі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підходи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 в </a:t>
            </a:r>
            <a:r>
              <a:rPr lang="ru-RU" sz="2400" dirty="0" err="1" smtClean="0"/>
              <a:t>закладі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дошкільної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b="1" dirty="0" smtClean="0"/>
              <a:t>ЗНАННЄВОГО,</a:t>
            </a:r>
            <a:r>
              <a:rPr lang="ru-RU" sz="2400" dirty="0" smtClean="0"/>
              <a:t>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досі</a:t>
            </a:r>
            <a:r>
              <a:rPr lang="ru-RU" sz="2400" dirty="0" smtClean="0"/>
              <a:t> часто </a:t>
            </a:r>
            <a:r>
              <a:rPr lang="ru-RU" sz="2400" dirty="0" err="1" smtClean="0"/>
              <a:t>переважає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практиці</a:t>
            </a:r>
            <a:r>
              <a:rPr lang="ru-RU" sz="2400" dirty="0" smtClean="0"/>
              <a:t>,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b="1" dirty="0" smtClean="0"/>
              <a:t>КОМПЕТЕНТНІСНИЙ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320" y="1"/>
            <a:ext cx="83177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Суть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компетентнісного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викладено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Державному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стандарті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Базовому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компоненті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14908950"/>
              </p:ext>
            </p:extLst>
          </p:nvPr>
        </p:nvGraphicFramePr>
        <p:xfrm>
          <a:off x="176348" y="1254034"/>
          <a:ext cx="8778241" cy="5055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00918266"/>
              </p:ext>
            </p:extLst>
          </p:nvPr>
        </p:nvGraphicFramePr>
        <p:xfrm>
          <a:off x="117566" y="117567"/>
          <a:ext cx="8807632" cy="6740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7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0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роботі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дітьми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дошкільного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віку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компетентнісний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підхід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передбачає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835696" y="980728"/>
          <a:ext cx="640871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624" y="332656"/>
            <a:ext cx="7056784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err="1" smtClean="0">
                <a:solidFill>
                  <a:schemeClr val="tx1"/>
                </a:solidFill>
              </a:rPr>
              <a:t>Компетентнісний</a:t>
            </a:r>
            <a:r>
              <a:rPr lang="uk-UA" sz="2800" dirty="0" smtClean="0">
                <a:solidFill>
                  <a:schemeClr val="tx1"/>
                </a:solidFill>
              </a:rPr>
              <a:t> підхід дозволяє досягати максимального розвитку дітей дошкільного віку та підготувати їх до життя в сучасному світі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" name="Рисунок 2" descr="D:\фотографії\діти 2022\DSC_88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27087">
            <a:off x="323528" y="2852936"/>
            <a:ext cx="381642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фотографії\діти 2022\DSC_880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149080"/>
            <a:ext cx="3456384" cy="237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D:\фотографії\діти 2022\DSC_680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26061">
            <a:off x="4909149" y="2334051"/>
            <a:ext cx="3528392" cy="221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548680"/>
            <a:ext cx="5040418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b="1" i="1" dirty="0" smtClean="0"/>
              <a:t>Під формою організації освітньої діяльності ми розуміємо спільну діяльність педагога й дітей, що здійснюється в певному порядку і встановленому режимі.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1844824"/>
            <a:ext cx="5092832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uk-UA" b="1" i="1" dirty="0" smtClean="0"/>
              <a:t>Формування базових особистісних якостей  дошкільників здійснюється як у повсякденному спілкуванні педагога й дітей, так і в процесі керівництва різними видами дитячої діяльності та на спеціальних заняттях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3284984"/>
            <a:ext cx="5112568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b="1" i="1" dirty="0" smtClean="0"/>
              <a:t>Індивідуальний формат діяльності з дитиною є ефективним для виконання творчих пізнавальних та ігрових завдань різного рівня складності, що забезпечують диференційований підхід до кожного з урахуванням його темпу розвитку</a:t>
            </a:r>
            <a:r>
              <a:rPr lang="uk-UA" dirty="0" smtClean="0"/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5157192"/>
            <a:ext cx="4968552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b="1" i="1" dirty="0" smtClean="0"/>
              <a:t>Індивідуальні форми роботи сприяють подоланню прогалин у знаннях і вміннях, дають змогу поглиблено працювати над формуванням особистісних якостей.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026" name="AutoShape 2" descr="Це важливо - 7 Вересня 2016 - Черкаська спеціалізована школа №28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 descr="ВАЖЛИВО: відстрочка оплати спожитого природного газу підприємствами ТКЕ –  Грицівська ТГ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1154431" y="2748100"/>
            <a:ext cx="5590906" cy="1087482"/>
          </a:xfrm>
          <a:prstGeom prst="round2Diag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720840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Використані джерела: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Як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готувати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дошкільників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реального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компетентнісний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підхід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Т.</a:t>
            </a:r>
            <a:r>
              <a:rPr lang="uk-UA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Засєкіна</a:t>
            </a: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//Вихователь-методист дошкільного закладу.-2019.-№8.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Формування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особистісної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компетентності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старших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дошкільників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основні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завдання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педагога </a:t>
            </a: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//Вихователь-методист дошкільного закладу.-2019.-№8.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Бєлєнька</a:t>
            </a:r>
            <a:r>
              <a:rPr lang="uk-U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Г., Гавриш Н.  «Виховуємо базові якості особистості старшого дошкільника в умовах ДНЗ» : методичний посібник / Г. </a:t>
            </a:r>
            <a:r>
              <a:rPr lang="uk-UA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Бєлєнька</a:t>
            </a:r>
            <a:r>
              <a:rPr lang="uk-U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Н. Гавриш, С. Васильєва, В. </a:t>
            </a:r>
            <a:r>
              <a:rPr lang="uk-UA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Маршицька</a:t>
            </a:r>
            <a:r>
              <a:rPr lang="uk-U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С. Нечай, Г. Орлова, О. </a:t>
            </a:r>
            <a:r>
              <a:rPr lang="uk-UA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Острянська</a:t>
            </a:r>
            <a:r>
              <a:rPr lang="uk-U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О. Полякова, В. </a:t>
            </a:r>
            <a:r>
              <a:rPr lang="uk-UA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Рагозіна</a:t>
            </a:r>
            <a:r>
              <a:rPr lang="uk-U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О. </a:t>
            </a:r>
            <a:r>
              <a:rPr lang="uk-UA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Рейпольська</a:t>
            </a:r>
            <a:r>
              <a:rPr lang="uk-U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Н. Шкляр ; за </a:t>
            </a:r>
            <a:r>
              <a:rPr lang="uk-UA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заг</a:t>
            </a:r>
            <a:r>
              <a:rPr lang="uk-U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 ред. Н. Гавриш. – Х. : Мадрид, 2015. – 220 с.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452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Компетентнісний підхід–новий вектор в дошкільній освіті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user2</cp:lastModifiedBy>
  <cp:revision>8</cp:revision>
  <dcterms:created xsi:type="dcterms:W3CDTF">2023-05-18T10:30:26Z</dcterms:created>
  <dcterms:modified xsi:type="dcterms:W3CDTF">2023-05-22T07:19:09Z</dcterms:modified>
</cp:coreProperties>
</file>